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9" r:id="rId4"/>
    <p:sldId id="258" r:id="rId5"/>
    <p:sldId id="276" r:id="rId6"/>
    <p:sldId id="275" r:id="rId7"/>
    <p:sldId id="271" r:id="rId8"/>
    <p:sldId id="277" r:id="rId9"/>
    <p:sldId id="272" r:id="rId10"/>
  </p:sldIdLst>
  <p:sldSz cx="12192000" cy="6858000"/>
  <p:notesSz cx="6858000" cy="9144000"/>
  <p:embeddedFontLst>
    <p:embeddedFont>
      <p:font typeface="K2D" panose="00000500000000000000" pitchFamily="2" charset="-34"/>
      <p:regular r:id="rId14"/>
      <p:bold r:id="rId15"/>
      <p:italic r:id="rId16"/>
      <p:boldItalic r:id="rId17"/>
    </p:embeddedFont>
    <p:embeddedFont>
      <p:font typeface="Readex Pro" pitchFamily="2" charset="-78"/>
      <p:regular r:id="rId18"/>
      <p:bold r:id="rId19"/>
    </p:embeddedFont>
    <p:embeddedFont>
      <p:font typeface="Calibri" panose="020F0502020204030204"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F5CAA"/>
    <a:srgbClr val="CCFFFF"/>
    <a:srgbClr val="00AFEF"/>
    <a:srgbClr val="27ACE3"/>
    <a:srgbClr val="1F5CA9"/>
    <a:srgbClr val="F2F2F2"/>
    <a:srgbClr val="000000"/>
    <a:srgbClr val="D9D9D9"/>
    <a:srgbClr val="BABA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31" autoAdjust="0"/>
    <p:restoredTop sz="94660"/>
  </p:normalViewPr>
  <p:slideViewPr>
    <p:cSldViewPr snapToGrid="0">
      <p:cViewPr varScale="1">
        <p:scale>
          <a:sx n="80" d="100"/>
          <a:sy n="80" d="100"/>
        </p:scale>
        <p:origin x="806" y="48"/>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10.fntdata"/><Relationship Id="rId22" Type="http://schemas.openxmlformats.org/officeDocument/2006/relationships/font" Target="fonts/font9.fntdata"/><Relationship Id="rId21" Type="http://schemas.openxmlformats.org/officeDocument/2006/relationships/font" Target="fonts/font8.fntdata"/><Relationship Id="rId20" Type="http://schemas.openxmlformats.org/officeDocument/2006/relationships/font" Target="fonts/font7.fntdata"/><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3.png>
</file>

<file path=ppt/media/image6.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9.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6" Type="http://schemas.openxmlformats.org/officeDocument/2006/relationships/image" Target="../media/image12.png"/><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image" Target="../media/image5.emf"/><Relationship Id="rId4" Type="http://schemas.openxmlformats.org/officeDocument/2006/relationships/image" Target="../media/image4.emf"/><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1" name="Picture 20"/>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5565071" y="682737"/>
            <a:ext cx="1061859" cy="1062060"/>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7" name="Group 6"/>
          <p:cNvGrpSpPr/>
          <p:nvPr userDrawn="1"/>
        </p:nvGrpSpPr>
        <p:grpSpPr>
          <a:xfrm rot="5400000" flipH="1">
            <a:off x="11994349" y="89858"/>
            <a:ext cx="108319" cy="107166"/>
            <a:chOff x="9886950" y="442913"/>
            <a:chExt cx="216694" cy="214386"/>
          </a:xfrm>
        </p:grpSpPr>
        <p:sp>
          <p:nvSpPr>
            <p:cNvPr id="2" name="Rectangle: Rounded Corners 1"/>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userDrawn="1"/>
        </p:nvPicPr>
        <p:blipFill>
          <a:blip r:embed="rId3"/>
          <a:stretch>
            <a:fillRect/>
          </a:stretch>
        </p:blipFill>
        <p:spPr>
          <a:xfrm>
            <a:off x="2585036" y="6478829"/>
            <a:ext cx="9326880" cy="118101"/>
          </a:xfrm>
          <a:prstGeom prst="rect">
            <a:avLst/>
          </a:prstGeom>
        </p:spPr>
      </p:pic>
      <p:sp>
        <p:nvSpPr>
          <p:cNvPr id="9"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10" name="Rectangle 9"/>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grpSp>
        <p:nvGrpSpPr>
          <p:cNvPr id="13" name="Group 12"/>
          <p:cNvGrpSpPr/>
          <p:nvPr userDrawn="1"/>
        </p:nvGrpSpPr>
        <p:grpSpPr>
          <a:xfrm>
            <a:off x="817685" y="6410864"/>
            <a:ext cx="2760487" cy="403790"/>
            <a:chOff x="741485" y="6410864"/>
            <a:chExt cx="2760487" cy="403790"/>
          </a:xfrm>
        </p:grpSpPr>
        <p:sp>
          <p:nvSpPr>
            <p:cNvPr id="14" name="TextBox 13"/>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endParaRPr lang="en-US" sz="1400" b="1" i="0">
              <a:solidFill>
                <a:schemeClr val="bg1"/>
              </a:solidFill>
              <a:latin typeface="K2D" panose="00000500000000000000" pitchFamily="2" charset="-34"/>
              <a:cs typeface="Readex Pro" pitchFamily="2" charset="-78"/>
            </a:endParaRPr>
          </a:p>
        </p:txBody>
      </p:sp>
      <p:sp>
        <p:nvSpPr>
          <p:cNvPr id="17" name="Date Placeholder 3"/>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fld>
            <a:endParaRPr lang="en-US"/>
          </a:p>
        </p:txBody>
      </p:sp>
      <p:sp>
        <p:nvSpPr>
          <p:cNvPr id="18" name="Footer Placeholder 4"/>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Left">
    <p:spTree>
      <p:nvGrpSpPr>
        <p:cNvPr id="1" name=""/>
        <p:cNvGrpSpPr/>
        <p:nvPr/>
      </p:nvGrpSpPr>
      <p:grpSpPr>
        <a:xfrm>
          <a:off x="0" y="0"/>
          <a:ext cx="0" cy="0"/>
          <a:chOff x="0" y="0"/>
          <a:chExt cx="0" cy="0"/>
        </a:xfrm>
      </p:grpSpPr>
      <p:sp>
        <p:nvSpPr>
          <p:cNvPr id="3" name="Picture Placeholder 2"/>
          <p:cNvSpPr>
            <a:spLocks noGrp="1"/>
          </p:cNvSpPr>
          <p:nvPr>
            <p:ph type="pic" sz="quarter" idx="12" hasCustomPrompt="1"/>
          </p:nvPr>
        </p:nvSpPr>
        <p:spPr>
          <a:xfrm>
            <a:off x="0" y="0"/>
            <a:ext cx="4787900" cy="6858000"/>
          </a:xfrm>
        </p:spPr>
        <p:txBody>
          <a:bodyPr anchor="ctr" anchorCtr="0"/>
          <a:lstStyle>
            <a:lvl1pPr marL="0" indent="0" algn="ctr">
              <a:buNone/>
              <a:defRPr/>
            </a:lvl1pPr>
          </a:lstStyle>
          <a:p>
            <a:r>
              <a:rPr lang="en-US"/>
              <a:t>Chèn ảnh</a:t>
            </a:r>
            <a:endParaRPr lang="en-US"/>
          </a:p>
        </p:txBody>
      </p:sp>
      <p:sp>
        <p:nvSpPr>
          <p:cNvPr id="16" name="Title 1"/>
          <p:cNvSpPr>
            <a:spLocks noGrp="1"/>
          </p:cNvSpPr>
          <p:nvPr>
            <p:ph type="ctrTitle" hasCustomPrompt="1"/>
          </p:nvPr>
        </p:nvSpPr>
        <p:spPr>
          <a:xfrm>
            <a:off x="5626100" y="1109534"/>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p:ph type="subTitle" idx="1" hasCustomPrompt="1"/>
          </p:nvPr>
        </p:nvSpPr>
        <p:spPr>
          <a:xfrm>
            <a:off x="5626098" y="2870070"/>
            <a:ext cx="5959480" cy="2502381"/>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17" name="Rectangle 16"/>
          <p:cNvSpPr/>
          <p:nvPr userDrawn="1"/>
        </p:nvSpPr>
        <p:spPr>
          <a:xfrm>
            <a:off x="4787899" y="0"/>
            <a:ext cx="116779" cy="685800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5106" y="241300"/>
            <a:ext cx="292100" cy="292100"/>
          </a:xfrm>
          <a:prstGeom prst="rect">
            <a:avLst/>
          </a:prstGeom>
        </p:spPr>
      </p:pic>
      <p:pic>
        <p:nvPicPr>
          <p:cNvPr id="22" name="Picture 21"/>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4" name="Rectangle 3"/>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5" name="Rectangle 4"/>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1" name="Picture 10"/>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3"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Picture Left">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duotone>
              <a:schemeClr val="bg2">
                <a:shade val="45000"/>
                <a:satMod val="135000"/>
              </a:schemeClr>
              <a:prstClr val="white"/>
            </a:duotone>
          </a:blip>
          <a:stretch>
            <a:fillRect/>
          </a:stretch>
        </p:blipFill>
        <p:spPr>
          <a:xfrm rot="2700000">
            <a:off x="781863" y="1310095"/>
            <a:ext cx="3916148" cy="3910374"/>
          </a:xfrm>
          <a:prstGeom prst="rect">
            <a:avLst/>
          </a:prstGeom>
        </p:spPr>
      </p:pic>
      <p:sp>
        <p:nvSpPr>
          <p:cNvPr id="16" name="Title 1"/>
          <p:cNvSpPr>
            <a:spLocks noGrp="1"/>
          </p:cNvSpPr>
          <p:nvPr>
            <p:ph type="ctrTitle" hasCustomPrompt="1"/>
          </p:nvPr>
        </p:nvSpPr>
        <p:spPr>
          <a:xfrm>
            <a:off x="5575300" y="769938"/>
            <a:ext cx="595947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p:ph type="subTitle" idx="1" hasCustomPrompt="1"/>
          </p:nvPr>
        </p:nvSpPr>
        <p:spPr>
          <a:xfrm>
            <a:off x="5575298" y="2530474"/>
            <a:ext cx="5959480" cy="3550350"/>
          </a:xfrm>
        </p:spPr>
        <p:txBody>
          <a:bodyPr anchor="t" anchorCtr="0">
            <a:noAutofit/>
          </a:bodyPr>
          <a:lstStyle>
            <a:lvl1pPr marL="0" indent="0" algn="just">
              <a:lnSpc>
                <a:spcPct val="100000"/>
              </a:lnSpc>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22" name="Picture 21"/>
          <p:cNvPicPr>
            <a:picLocks noChangeAspect="1"/>
          </p:cNvPicPr>
          <p:nvPr userDrawn="1"/>
        </p:nvPicPr>
        <p:blipFill>
          <a:blip r:embed="rId2"/>
          <a:stretch>
            <a:fillRect/>
          </a:stretch>
        </p:blipFill>
        <p:spPr>
          <a:xfrm>
            <a:off x="11987783" y="93587"/>
            <a:ext cx="107165" cy="107007"/>
          </a:xfrm>
          <a:prstGeom prst="rect">
            <a:avLst/>
          </a:prstGeom>
        </p:spPr>
      </p:pic>
      <p:sp>
        <p:nvSpPr>
          <p:cNvPr id="23" name="Picture Placeholder 22"/>
          <p:cNvSpPr>
            <a:spLocks noGrp="1"/>
          </p:cNvSpPr>
          <p:nvPr>
            <p:ph type="pic" sz="quarter" idx="12" hasCustomPrompt="1"/>
          </p:nvPr>
        </p:nvSpPr>
        <p:spPr>
          <a:xfrm>
            <a:off x="438976" y="127568"/>
            <a:ext cx="2971800" cy="2971800"/>
          </a:xfrm>
          <a:prstGeom prst="diamond">
            <a:avLst/>
          </a:prstGeom>
          <a:ln>
            <a:noFill/>
          </a:ln>
        </p:spPr>
        <p:txBody>
          <a:bodyPr anchor="ctr" anchorCtr="0">
            <a:normAutofit/>
          </a:bodyPr>
          <a:lstStyle>
            <a:lvl1pPr marL="0" indent="0" algn="ctr">
              <a:buNone/>
              <a:defRPr sz="2400"/>
            </a:lvl1pPr>
          </a:lstStyle>
          <a:p>
            <a:r>
              <a:rPr lang="en-US"/>
              <a:t>Chèn ảnh</a:t>
            </a:r>
            <a:endParaRPr lang="en-US"/>
          </a:p>
        </p:txBody>
      </p:sp>
      <p:sp>
        <p:nvSpPr>
          <p:cNvPr id="24" name="Picture Placeholder 22"/>
          <p:cNvSpPr>
            <a:spLocks noGrp="1"/>
          </p:cNvSpPr>
          <p:nvPr>
            <p:ph type="pic" sz="quarter" idx="13" hasCustomPrompt="1"/>
          </p:nvPr>
        </p:nvSpPr>
        <p:spPr>
          <a:xfrm>
            <a:off x="438976" y="3365543"/>
            <a:ext cx="2971800" cy="2971800"/>
          </a:xfrm>
          <a:prstGeom prst="diamond">
            <a:avLst/>
          </a:prstGeom>
          <a:ln>
            <a:noFill/>
          </a:ln>
        </p:spPr>
        <p:txBody>
          <a:bodyPr anchor="ctr" anchorCtr="0">
            <a:normAutofit/>
          </a:bodyPr>
          <a:lstStyle>
            <a:lvl1pPr marL="0" indent="0" algn="ctr">
              <a:buNone/>
              <a:defRPr sz="2400"/>
            </a:lvl1pPr>
          </a:lstStyle>
          <a:p>
            <a:r>
              <a:rPr lang="en-US"/>
              <a:t>Chèn ảnh</a:t>
            </a:r>
            <a:endParaRPr lang="en-US"/>
          </a:p>
        </p:txBody>
      </p:sp>
      <p:sp>
        <p:nvSpPr>
          <p:cNvPr id="25" name="Picture Placeholder 22"/>
          <p:cNvSpPr>
            <a:spLocks noGrp="1"/>
          </p:cNvSpPr>
          <p:nvPr>
            <p:ph type="pic" sz="quarter" idx="14" hasCustomPrompt="1"/>
          </p:nvPr>
        </p:nvSpPr>
        <p:spPr>
          <a:xfrm>
            <a:off x="2032811" y="1752381"/>
            <a:ext cx="2971800" cy="2971800"/>
          </a:xfrm>
          <a:prstGeom prst="diamond">
            <a:avLst/>
          </a:prstGeom>
          <a:ln>
            <a:noFill/>
          </a:ln>
        </p:spPr>
        <p:txBody>
          <a:bodyPr anchor="ctr" anchorCtr="0">
            <a:normAutofit/>
          </a:bodyPr>
          <a:lstStyle>
            <a:lvl1pPr marL="0" indent="0" algn="ctr">
              <a:buNone/>
              <a:defRPr sz="2400"/>
            </a:lvl1pPr>
          </a:lstStyle>
          <a:p>
            <a:r>
              <a:rPr lang="en-US"/>
              <a:t>Chèn ảnh</a:t>
            </a:r>
            <a:endParaRPr lang="en-US"/>
          </a:p>
        </p:txBody>
      </p:sp>
      <p:pic>
        <p:nvPicPr>
          <p:cNvPr id="26" name="Picture 25"/>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a:xfrm>
            <a:off x="102776" y="2393663"/>
            <a:ext cx="1716960" cy="1717475"/>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ue Left">
    <p:spTree>
      <p:nvGrpSpPr>
        <p:cNvPr id="1" name=""/>
        <p:cNvGrpSpPr/>
        <p:nvPr/>
      </p:nvGrpSpPr>
      <p:grpSpPr>
        <a:xfrm>
          <a:off x="0" y="0"/>
          <a:ext cx="0" cy="0"/>
          <a:chOff x="0" y="0"/>
          <a:chExt cx="0" cy="0"/>
        </a:xfrm>
      </p:grpSpPr>
      <p:grpSp>
        <p:nvGrpSpPr>
          <p:cNvPr id="15" name="Group 14"/>
          <p:cNvGrpSpPr/>
          <p:nvPr userDrawn="1"/>
        </p:nvGrpSpPr>
        <p:grpSpPr>
          <a:xfrm>
            <a:off x="170156" y="134614"/>
            <a:ext cx="3918888" cy="6192390"/>
            <a:chOff x="125766" y="134614"/>
            <a:chExt cx="3918888" cy="6192390"/>
          </a:xfrm>
        </p:grpSpPr>
        <p:sp>
          <p:nvSpPr>
            <p:cNvPr id="16" name="Rectangle 15"/>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7" name="Rectangle 16"/>
            <p:cNvSpPr/>
            <p:nvPr userDrawn="1"/>
          </p:nvSpPr>
          <p:spPr>
            <a:xfrm>
              <a:off x="125766" y="134614"/>
              <a:ext cx="3918888" cy="5488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423332" y="2190750"/>
            <a:ext cx="3335867" cy="3761528"/>
          </a:xfrm>
        </p:spPr>
        <p:txBody>
          <a:bodyPr>
            <a:normAutofit/>
          </a:bodyPr>
          <a:lstStyle>
            <a:lvl1pPr marL="0" indent="0" algn="l">
              <a:lnSpc>
                <a:spcPct val="10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423333" y="481807"/>
            <a:ext cx="3335866" cy="1570038"/>
          </a:xfrm>
        </p:spPr>
        <p:txBody>
          <a:bodyPr anchor="b" anchorCtr="0">
            <a:noAutofit/>
          </a:bodyPr>
          <a:lstStyle>
            <a:lvl1pPr algn="l">
              <a:defRPr sz="2800" b="1">
                <a:solidFill>
                  <a:schemeClr val="bg1"/>
                </a:solidFill>
                <a:latin typeface="K2D" panose="00000500000000000000" pitchFamily="2" charset="-34"/>
              </a:defRPr>
            </a:lvl1pPr>
          </a:lstStyle>
          <a:p>
            <a:r>
              <a:rPr lang="en-US"/>
              <a:t>Tiêu đề</a:t>
            </a:r>
            <a:endParaRPr lang="en-US" dirty="0"/>
          </a:p>
        </p:txBody>
      </p:sp>
      <p:sp>
        <p:nvSpPr>
          <p:cNvPr id="10" name="Content Placeholder 9"/>
          <p:cNvSpPr>
            <a:spLocks noGrp="1"/>
          </p:cNvSpPr>
          <p:nvPr>
            <p:ph sz="quarter" idx="12" hasCustomPrompt="1"/>
          </p:nvPr>
        </p:nvSpPr>
        <p:spPr>
          <a:xfrm>
            <a:off x="4210050" y="1233577"/>
            <a:ext cx="7685088" cy="4882552"/>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57565" y="285479"/>
            <a:ext cx="457200" cy="457200"/>
          </a:xfrm>
          <a:prstGeom prst="rect">
            <a:avLst/>
          </a:prstGeom>
        </p:spPr>
      </p:pic>
      <p:pic>
        <p:nvPicPr>
          <p:cNvPr id="23" name="Picture 22"/>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5" name="Rectangle 4"/>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6" name="Rectangle 5"/>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9" name="TextBox 8"/>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1" name="TextBox 10"/>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2" name="TextBox 11"/>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3" name="Picture 12"/>
          <p:cNvPicPr>
            <a:picLocks noChangeAspect="1"/>
          </p:cNvPicPr>
          <p:nvPr userDrawn="1"/>
        </p:nvPicPr>
        <p:blipFill>
          <a:blip r:embed="rId4"/>
          <a:stretch>
            <a:fillRect/>
          </a:stretch>
        </p:blipFill>
        <p:spPr>
          <a:xfrm>
            <a:off x="2583391" y="6481985"/>
            <a:ext cx="9339545" cy="118261"/>
          </a:xfrm>
          <a:prstGeom prst="rect">
            <a:avLst/>
          </a:prstGeom>
        </p:spPr>
      </p:pic>
      <p:sp>
        <p:nvSpPr>
          <p:cNvPr id="14"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8"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Top">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134613"/>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6191250" y="465934"/>
            <a:ext cx="5229225" cy="1634339"/>
          </a:xfrm>
        </p:spPr>
        <p:txBody>
          <a:bodyPr wrap="square">
            <a:no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624705" y="3223632"/>
            <a:ext cx="4928369"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endParaRPr lang="en-US" dirty="0"/>
          </a:p>
        </p:txBody>
      </p:sp>
      <p:sp>
        <p:nvSpPr>
          <p:cNvPr id="9" name="Picture Placeholder 8"/>
          <p:cNvSpPr>
            <a:spLocks noGrp="1"/>
          </p:cNvSpPr>
          <p:nvPr>
            <p:ph type="pic" sz="quarter" idx="12" hasCustomPrompt="1"/>
          </p:nvPr>
        </p:nvSpPr>
        <p:spPr>
          <a:xfrm>
            <a:off x="625089" y="438150"/>
            <a:ext cx="4927600" cy="2619375"/>
          </a:xfrm>
          <a:solidFill>
            <a:schemeClr val="bg1"/>
          </a:solidFill>
          <a:ln w="38100">
            <a:noFill/>
            <a:miter lim="800000"/>
          </a:ln>
        </p:spPr>
        <p:txBody>
          <a:bodyPr anchor="ctr" anchorCtr="0"/>
          <a:lstStyle>
            <a:lvl1pPr marL="0" indent="0" algn="ctr">
              <a:buNone/>
              <a:defRPr/>
            </a:lvl1pPr>
          </a:lstStyle>
          <a:p>
            <a:r>
              <a:rPr lang="en-US"/>
              <a:t>Chèn ảnh</a:t>
            </a:r>
            <a:endParaRPr lang="en-US"/>
          </a:p>
        </p:txBody>
      </p:sp>
      <p:sp>
        <p:nvSpPr>
          <p:cNvPr id="19" name="Rectangle 18"/>
          <p:cNvSpPr/>
          <p:nvPr userDrawn="1"/>
        </p:nvSpPr>
        <p:spPr>
          <a:xfrm>
            <a:off x="624706" y="3062972"/>
            <a:ext cx="4927984"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7069466" y="2644402"/>
            <a:ext cx="3453753" cy="3402396"/>
          </a:xfrm>
          <a:prstGeom prst="rect">
            <a:avLst/>
          </a:prstGeom>
        </p:spPr>
      </p:pic>
      <p:pic>
        <p:nvPicPr>
          <p:cNvPr id="37" name="Picture 3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353815" y="2177429"/>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6" name="Rectangle 5"/>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7" name="Rectangle 6"/>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11" name="Group 10"/>
          <p:cNvGrpSpPr/>
          <p:nvPr userDrawn="1"/>
        </p:nvGrpSpPr>
        <p:grpSpPr>
          <a:xfrm>
            <a:off x="817685" y="6410864"/>
            <a:ext cx="2760487" cy="403790"/>
            <a:chOff x="741485" y="6410864"/>
            <a:chExt cx="2760487" cy="403790"/>
          </a:xfrm>
        </p:grpSpPr>
        <p:sp>
          <p:nvSpPr>
            <p:cNvPr id="12" name="TextBox 11"/>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5" name="Picture 14"/>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7"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Bottom">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152386" y="3979538"/>
            <a:ext cx="11887228" cy="2275212"/>
            <a:chOff x="125766" y="134611"/>
            <a:chExt cx="3918888" cy="6192393"/>
          </a:xfrm>
        </p:grpSpPr>
        <p:sp>
          <p:nvSpPr>
            <p:cNvPr id="8" name="Rectangle 7"/>
            <p:cNvSpPr/>
            <p:nvPr userDrawn="1"/>
          </p:nvSpPr>
          <p:spPr>
            <a:xfrm>
              <a:off x="125766" y="134614"/>
              <a:ext cx="3918888" cy="6192390"/>
            </a:xfrm>
            <a:prstGeom prst="rect">
              <a:avLst/>
            </a:prstGeom>
            <a:solidFill>
              <a:srgbClr val="1F5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0" name="Rectangle 19"/>
            <p:cNvSpPr/>
            <p:nvPr userDrawn="1"/>
          </p:nvSpPr>
          <p:spPr>
            <a:xfrm>
              <a:off x="125766" y="134611"/>
              <a:ext cx="3918888" cy="124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sp>
        <p:nvSpPr>
          <p:cNvPr id="3" name="Subtitle 2"/>
          <p:cNvSpPr>
            <a:spLocks noGrp="1"/>
          </p:cNvSpPr>
          <p:nvPr>
            <p:ph type="subTitle" idx="1" hasCustomPrompt="1"/>
          </p:nvPr>
        </p:nvSpPr>
        <p:spPr>
          <a:xfrm>
            <a:off x="741485" y="4229011"/>
            <a:ext cx="5229225" cy="1634339"/>
          </a:xfrm>
        </p:spPr>
        <p:txBody>
          <a:bodyPr>
            <a:normAutofit/>
          </a:bodyPr>
          <a:lstStyle>
            <a:lvl1pPr marL="0" indent="0" algn="l">
              <a:lnSpc>
                <a:spcPct val="150000"/>
              </a:lnSpc>
              <a:buNone/>
              <a:defRPr sz="1600" b="0" i="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Title 1"/>
          <p:cNvSpPr>
            <a:spLocks noGrp="1"/>
          </p:cNvSpPr>
          <p:nvPr>
            <p:ph type="ctrTitle" hasCustomPrompt="1"/>
          </p:nvPr>
        </p:nvSpPr>
        <p:spPr>
          <a:xfrm>
            <a:off x="6569891" y="811935"/>
            <a:ext cx="5229225" cy="1420849"/>
          </a:xfrm>
        </p:spPr>
        <p:txBody>
          <a:bodyPr anchor="b" anchorCtr="0">
            <a:noAutofit/>
          </a:bodyPr>
          <a:lstStyle>
            <a:lvl1pPr algn="l">
              <a:defRPr sz="2800" b="1">
                <a:solidFill>
                  <a:srgbClr val="1F5CA9"/>
                </a:solidFill>
                <a:latin typeface="K2D" panose="00000500000000000000" pitchFamily="2" charset="-34"/>
              </a:defRPr>
            </a:lvl1pPr>
          </a:lstStyle>
          <a:p>
            <a:r>
              <a:rPr lang="en-US"/>
              <a:t>Tiêu đề</a:t>
            </a:r>
            <a:endParaRPr lang="en-US" dirty="0"/>
          </a:p>
        </p:txBody>
      </p:sp>
      <p:sp>
        <p:nvSpPr>
          <p:cNvPr id="9" name="Picture Placeholder 8"/>
          <p:cNvSpPr>
            <a:spLocks noGrp="1"/>
          </p:cNvSpPr>
          <p:nvPr>
            <p:ph type="pic" sz="quarter" idx="12" hasCustomPrompt="1"/>
          </p:nvPr>
        </p:nvSpPr>
        <p:spPr>
          <a:xfrm>
            <a:off x="6720704" y="2860675"/>
            <a:ext cx="4927600" cy="2619375"/>
          </a:xfrm>
          <a:solidFill>
            <a:schemeClr val="bg1"/>
          </a:solidFill>
          <a:ln w="38100">
            <a:noFill/>
            <a:miter lim="800000"/>
          </a:ln>
        </p:spPr>
        <p:txBody>
          <a:bodyPr anchor="ctr" anchorCtr="0"/>
          <a:lstStyle>
            <a:lvl1pPr marL="0" indent="0" algn="ctr">
              <a:buNone/>
              <a:defRPr/>
            </a:lvl1pPr>
          </a:lstStyle>
          <a:p>
            <a:r>
              <a:rPr lang="en-US"/>
              <a:t>Chèn ảnh</a:t>
            </a:r>
            <a:endParaRPr lang="en-US"/>
          </a:p>
        </p:txBody>
      </p:sp>
      <p:sp>
        <p:nvSpPr>
          <p:cNvPr id="19" name="Rectangle 18"/>
          <p:cNvSpPr/>
          <p:nvPr userDrawn="1"/>
        </p:nvSpPr>
        <p:spPr>
          <a:xfrm>
            <a:off x="6720704" y="2772120"/>
            <a:ext cx="4928369" cy="88554"/>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1" name="Picture 20"/>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183842" y="373388"/>
            <a:ext cx="3453753" cy="3402396"/>
          </a:xfrm>
          <a:prstGeom prst="rect">
            <a:avLst/>
          </a:prstGeom>
        </p:spPr>
      </p:pic>
      <p:pic>
        <p:nvPicPr>
          <p:cNvPr id="36" name="Picture 3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222467" y="3759764"/>
            <a:ext cx="457200" cy="457200"/>
          </a:xfrm>
          <a:prstGeom prst="rect">
            <a:avLst/>
          </a:prstGeom>
        </p:spPr>
      </p:pic>
      <p:pic>
        <p:nvPicPr>
          <p:cNvPr id="27" name="Picture 26"/>
          <p:cNvPicPr>
            <a:picLocks noChangeAspect="1"/>
          </p:cNvPicPr>
          <p:nvPr userDrawn="1"/>
        </p:nvPicPr>
        <p:blipFill>
          <a:blip r:embed="rId4"/>
          <a:stretch>
            <a:fillRect/>
          </a:stretch>
        </p:blipFill>
        <p:spPr>
          <a:xfrm>
            <a:off x="11987783" y="93587"/>
            <a:ext cx="107165" cy="107007"/>
          </a:xfrm>
          <a:prstGeom prst="rect">
            <a:avLst/>
          </a:prstGeom>
        </p:spPr>
      </p:pic>
      <p:sp>
        <p:nvSpPr>
          <p:cNvPr id="5"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6" name="Rectangle 5"/>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7" name="Rectangle 6"/>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11" name="Group 10"/>
          <p:cNvGrpSpPr/>
          <p:nvPr userDrawn="1"/>
        </p:nvGrpSpPr>
        <p:grpSpPr>
          <a:xfrm>
            <a:off x="817685" y="6410864"/>
            <a:ext cx="2760487" cy="403790"/>
            <a:chOff x="741485" y="6410864"/>
            <a:chExt cx="2760487" cy="403790"/>
          </a:xfrm>
        </p:grpSpPr>
        <p:sp>
          <p:nvSpPr>
            <p:cNvPr id="12" name="TextBox 11"/>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5" name="Picture 14"/>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7"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ser Information">
    <p:bg>
      <p:bgPr>
        <a:solidFill>
          <a:schemeClr val="bg1"/>
        </a:solidFill>
        <a:effectLst/>
      </p:bgPr>
    </p:bg>
    <p:spTree>
      <p:nvGrpSpPr>
        <p:cNvPr id="1" name=""/>
        <p:cNvGrpSpPr/>
        <p:nvPr/>
      </p:nvGrpSpPr>
      <p:grpSpPr>
        <a:xfrm>
          <a:off x="0" y="0"/>
          <a:ext cx="0" cy="0"/>
          <a:chOff x="0" y="0"/>
          <a:chExt cx="0" cy="0"/>
        </a:xfrm>
      </p:grpSpPr>
      <p:sp>
        <p:nvSpPr>
          <p:cNvPr id="20" name="Rectangle 19"/>
          <p:cNvSpPr/>
          <p:nvPr userDrawn="1"/>
        </p:nvSpPr>
        <p:spPr>
          <a:xfrm>
            <a:off x="0" y="2580549"/>
            <a:ext cx="12192000" cy="107901"/>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3" name="Subtitle 2"/>
          <p:cNvSpPr>
            <a:spLocks noGrp="1"/>
          </p:cNvSpPr>
          <p:nvPr>
            <p:ph type="subTitle" idx="1" hasCustomPrompt="1"/>
          </p:nvPr>
        </p:nvSpPr>
        <p:spPr>
          <a:xfrm>
            <a:off x="3501972" y="3856819"/>
            <a:ext cx="7445428" cy="2304603"/>
          </a:xfrm>
        </p:spPr>
        <p:txBody>
          <a:bodyPr>
            <a:normAutofit/>
          </a:bodyPr>
          <a:lstStyle>
            <a:lvl1pPr marL="0" indent="0" algn="l">
              <a:lnSpc>
                <a:spcPct val="100000"/>
              </a:lnSpc>
              <a:buNone/>
              <a:defRPr sz="1600" b="0" i="0">
                <a:solidFill>
                  <a:srgbClr val="00000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Các thông tin cá nhân có liên quan</a:t>
            </a:r>
            <a:endParaRPr lang="en-US" dirty="0"/>
          </a:p>
        </p:txBody>
      </p:sp>
      <p:sp>
        <p:nvSpPr>
          <p:cNvPr id="2" name="Title 1"/>
          <p:cNvSpPr>
            <a:spLocks noGrp="1"/>
          </p:cNvSpPr>
          <p:nvPr>
            <p:ph type="ctrTitle" hasCustomPrompt="1"/>
          </p:nvPr>
        </p:nvSpPr>
        <p:spPr>
          <a:xfrm>
            <a:off x="3503437" y="2747660"/>
            <a:ext cx="7443963" cy="904404"/>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Nhấn vào để chỉnh sửa tên</a:t>
            </a:r>
            <a:endParaRPr lang="en-US" dirty="0"/>
          </a:p>
        </p:txBody>
      </p:sp>
      <p:sp>
        <p:nvSpPr>
          <p:cNvPr id="10" name="Picture Placeholder 9"/>
          <p:cNvSpPr>
            <a:spLocks noGrp="1"/>
          </p:cNvSpPr>
          <p:nvPr>
            <p:ph type="pic" sz="quarter" idx="13" hasCustomPrompt="1"/>
          </p:nvPr>
        </p:nvSpPr>
        <p:spPr>
          <a:xfrm>
            <a:off x="0" y="0"/>
            <a:ext cx="12192000" cy="2584938"/>
          </a:xfrm>
          <a:solidFill>
            <a:schemeClr val="bg1">
              <a:lumMod val="95000"/>
            </a:schemeClr>
          </a:solidFill>
        </p:spPr>
        <p:txBody>
          <a:bodyPr anchor="ctr" anchorCtr="0"/>
          <a:lstStyle>
            <a:lvl1pPr marL="0" indent="0" algn="ctr">
              <a:buNone/>
              <a:defRPr/>
            </a:lvl1pPr>
          </a:lstStyle>
          <a:p>
            <a:r>
              <a:rPr lang="en-US"/>
              <a:t>Ảnh bìa</a:t>
            </a:r>
            <a:endParaRPr lang="en-US"/>
          </a:p>
        </p:txBody>
      </p:sp>
      <p:sp>
        <p:nvSpPr>
          <p:cNvPr id="9" name="Picture Placeholder 8"/>
          <p:cNvSpPr>
            <a:spLocks noGrp="1"/>
          </p:cNvSpPr>
          <p:nvPr>
            <p:ph type="pic" sz="quarter" idx="12" hasCustomPrompt="1"/>
          </p:nvPr>
        </p:nvSpPr>
        <p:spPr>
          <a:xfrm>
            <a:off x="664144" y="1144291"/>
            <a:ext cx="2601302" cy="2606040"/>
          </a:xfrm>
          <a:prstGeom prst="ellipse">
            <a:avLst/>
          </a:prstGeom>
          <a:solidFill>
            <a:schemeClr val="bg1">
              <a:lumMod val="95000"/>
            </a:schemeClr>
          </a:solidFill>
          <a:ln w="38100">
            <a:solidFill>
              <a:schemeClr val="bg1"/>
            </a:solidFill>
            <a:miter lim="800000"/>
          </a:ln>
        </p:spPr>
        <p:txBody>
          <a:bodyPr anchor="ctr" anchorCtr="0"/>
          <a:lstStyle>
            <a:lvl1pPr marL="0" indent="0" algn="ctr">
              <a:buNone/>
              <a:defRPr/>
            </a:lvl1pPr>
          </a:lstStyle>
          <a:p>
            <a:r>
              <a:rPr lang="en-US"/>
              <a:t>Avatar</a:t>
            </a:r>
            <a:endParaRPr lang="en-US"/>
          </a:p>
        </p:txBody>
      </p:sp>
      <p:sp>
        <p:nvSpPr>
          <p:cNvPr id="19" name="Rectangle 18"/>
          <p:cNvSpPr/>
          <p:nvPr userDrawn="1"/>
        </p:nvSpPr>
        <p:spPr>
          <a:xfrm>
            <a:off x="3631224" y="3726827"/>
            <a:ext cx="1820007" cy="45719"/>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2" name="Picture Placeholder 11"/>
          <p:cNvSpPr>
            <a:spLocks noGrp="1"/>
          </p:cNvSpPr>
          <p:nvPr>
            <p:ph type="pic" sz="quarter" idx="14" hasCustomPrompt="1"/>
          </p:nvPr>
        </p:nvSpPr>
        <p:spPr>
          <a:xfrm>
            <a:off x="10348756" y="4679980"/>
            <a:ext cx="1574800" cy="1589422"/>
          </a:xfrm>
        </p:spPr>
        <p:txBody>
          <a:bodyPr anchor="ctr" anchorCtr="1"/>
          <a:lstStyle>
            <a:lvl1pPr marL="0" indent="0">
              <a:buNone/>
              <a:defRPr baseline="0">
                <a:latin typeface="K2D" panose="00000500000000000000" pitchFamily="2" charset="-34"/>
              </a:defRPr>
            </a:lvl1pPr>
          </a:lstStyle>
          <a:p>
            <a:r>
              <a:rPr lang="en-US"/>
              <a:t>Mã QR</a:t>
            </a:r>
            <a:endParaRPr lang="en-US"/>
          </a:p>
        </p:txBody>
      </p:sp>
      <p:pic>
        <p:nvPicPr>
          <p:cNvPr id="21" name="Picture 20"/>
          <p:cNvPicPr>
            <a:picLocks noChangeAspect="1"/>
          </p:cNvPicPr>
          <p:nvPr userDrawn="1"/>
        </p:nvPicPr>
        <p:blipFill>
          <a:blip r:embed="rId2" cstate="print">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839319" y="3749686"/>
            <a:ext cx="2513362" cy="2475989"/>
          </a:xfrm>
          <a:prstGeom prst="rect">
            <a:avLst/>
          </a:prstGeom>
        </p:spPr>
      </p:pic>
      <p:pic>
        <p:nvPicPr>
          <p:cNvPr id="35" name="Picture 3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09872" y="3047462"/>
            <a:ext cx="292100" cy="292100"/>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5" name="Rectangle 4"/>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6" name="Rectangle 5"/>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11" name="TextBox 10"/>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3" name="TextBox 12"/>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4" name="TextBox 13"/>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5" name="Picture 14"/>
          <p:cNvPicPr>
            <a:picLocks noChangeAspect="1"/>
          </p:cNvPicPr>
          <p:nvPr userDrawn="1"/>
        </p:nvPicPr>
        <p:blipFill>
          <a:blip r:embed="rId5"/>
          <a:stretch>
            <a:fillRect/>
          </a:stretch>
        </p:blipFill>
        <p:spPr>
          <a:xfrm>
            <a:off x="2583391" y="6481985"/>
            <a:ext cx="9339545" cy="118261"/>
          </a:xfrm>
          <a:prstGeom prst="rect">
            <a:avLst/>
          </a:prstGeom>
        </p:spPr>
      </p:pic>
      <p:sp>
        <p:nvSpPr>
          <p:cNvPr id="16"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7"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600" b="1" baseline="0" dirty="0">
                <a:solidFill>
                  <a:srgbClr val="1F5CA9"/>
                </a:solidFill>
                <a:latin typeface="K2D" panose="00000500000000000000" pitchFamily="2" charset="-34"/>
                <a:ea typeface="+mn-ea"/>
                <a:cs typeface="+mn-cs"/>
              </a:defRPr>
            </a:lvl1pPr>
          </a:lstStyle>
          <a:p>
            <a:pPr lvl="0"/>
            <a:r>
              <a:rPr lang="en-US"/>
              <a:t>Tiêu đề</a:t>
            </a:r>
            <a:endParaRPr lang="en-US" dirty="0"/>
          </a:p>
        </p:txBody>
      </p:sp>
      <p:sp>
        <p:nvSpPr>
          <p:cNvPr id="3" name="Text Placeholder 2"/>
          <p:cNvSpPr>
            <a:spLocks noGrp="1"/>
          </p:cNvSpPr>
          <p:nvPr>
            <p:ph type="body" idx="1" hasCustomPrompt="1"/>
          </p:nvPr>
        </p:nvSpPr>
        <p:spPr>
          <a:xfrm>
            <a:off x="839789"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1</a:t>
            </a:r>
            <a:endParaRPr lang="en-US" dirty="0"/>
          </a:p>
        </p:txBody>
      </p:sp>
      <p:sp>
        <p:nvSpPr>
          <p:cNvPr id="15" name="Content Placeholder 9"/>
          <p:cNvSpPr>
            <a:spLocks noGrp="1"/>
          </p:cNvSpPr>
          <p:nvPr>
            <p:ph sz="quarter" idx="12" hasCustomPrompt="1"/>
          </p:nvPr>
        </p:nvSpPr>
        <p:spPr>
          <a:xfrm>
            <a:off x="839788"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endParaRPr lang="en-US" dirty="0"/>
          </a:p>
        </p:txBody>
      </p:sp>
      <p:sp>
        <p:nvSpPr>
          <p:cNvPr id="22" name="Text Placeholder 2"/>
          <p:cNvSpPr>
            <a:spLocks noGrp="1"/>
          </p:cNvSpPr>
          <p:nvPr>
            <p:ph type="body" idx="13" hasCustomPrompt="1"/>
          </p:nvPr>
        </p:nvSpPr>
        <p:spPr>
          <a:xfrm>
            <a:off x="6308727" y="1919678"/>
            <a:ext cx="5046661" cy="823912"/>
          </a:xfrm>
        </p:spPr>
        <p:txBody>
          <a:bodyPr anchor="b">
            <a:normAutofit/>
          </a:bodyPr>
          <a:lstStyle>
            <a:lvl1pPr marL="0" indent="0">
              <a:buNone/>
              <a:defRPr lang="en-US" sz="2800" b="1" kern="1200" dirty="0" smtClean="0">
                <a:solidFill>
                  <a:srgbClr val="00AFEF"/>
                </a:solidFill>
                <a:latin typeface="K2D" panose="00000500000000000000" pitchFamily="2" charset="-34"/>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Tiêu đề phụ 2</a:t>
            </a:r>
            <a:endParaRPr lang="en-US" dirty="0"/>
          </a:p>
        </p:txBody>
      </p:sp>
      <p:sp>
        <p:nvSpPr>
          <p:cNvPr id="23" name="Content Placeholder 9"/>
          <p:cNvSpPr>
            <a:spLocks noGrp="1"/>
          </p:cNvSpPr>
          <p:nvPr>
            <p:ph sz="quarter" idx="14" hasCustomPrompt="1"/>
          </p:nvPr>
        </p:nvSpPr>
        <p:spPr>
          <a:xfrm>
            <a:off x="6308726" y="3006726"/>
            <a:ext cx="5046662" cy="3109402"/>
          </a:xfrm>
        </p:spPr>
        <p:txBody>
          <a:bodyPr>
            <a:normAutofit/>
          </a:bodyPr>
          <a:lstStyle>
            <a:lvl1pPr marL="0" indent="0">
              <a:buNone/>
              <a:defRPr sz="2000" b="0" i="0">
                <a:latin typeface="Readex Pro" pitchFamily="2" charset="-78"/>
                <a:cs typeface="Readex Pro" pitchFamily="2" charset="-78"/>
              </a:defRPr>
            </a:lvl1pPr>
            <a:lvl2pPr marL="457200" indent="0">
              <a:buNone/>
              <a:defRPr sz="1800" b="0" i="0">
                <a:latin typeface="Readex Pro" pitchFamily="2" charset="-78"/>
                <a:cs typeface="Readex Pro" pitchFamily="2" charset="-78"/>
              </a:defRPr>
            </a:lvl2pPr>
            <a:lvl3pPr marL="914400" indent="0">
              <a:buNone/>
              <a:defRPr sz="1600" b="0" i="0">
                <a:latin typeface="Readex Pro" pitchFamily="2" charset="-78"/>
                <a:cs typeface="Readex Pro" pitchFamily="2" charset="-78"/>
              </a:defRPr>
            </a:lvl3pPr>
            <a:lvl4pPr marL="1371600" indent="0">
              <a:buNone/>
              <a:defRPr sz="1400" b="0" i="0">
                <a:latin typeface="Readex Pro" pitchFamily="2" charset="-78"/>
                <a:cs typeface="Readex Pro" pitchFamily="2" charset="-78"/>
              </a:defRPr>
            </a:lvl4pPr>
            <a:lvl5pPr marL="1828800" indent="0">
              <a:buNone/>
              <a:defRPr sz="1400" b="0" i="0">
                <a:latin typeface="Readex Pro" pitchFamily="2" charset="-78"/>
                <a:cs typeface="Readex Pro" pitchFamily="2" charset="-78"/>
              </a:defRPr>
            </a:lvl5pPr>
          </a:lstStyle>
          <a:p>
            <a:pPr lvl="0"/>
            <a:r>
              <a:rPr lang="en-US"/>
              <a:t>Nội dung</a:t>
            </a:r>
            <a:endParaRPr lang="en-US" dirty="0"/>
          </a:p>
        </p:txBody>
      </p:sp>
      <p:pic>
        <p:nvPicPr>
          <p:cNvPr id="32" name="Picture 3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5" name="Picture 24"/>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5" name="Rectangle 4"/>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6" name="Rectangle 5"/>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9" name="TextBox 8"/>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10" name="Picture Placeholder 3"/>
          <p:cNvSpPr>
            <a:spLocks noGrp="1"/>
          </p:cNvSpPr>
          <p:nvPr>
            <p:ph type="pic" sz="quarter" idx="13" hasCustomPrompt="1"/>
          </p:nvPr>
        </p:nvSpPr>
        <p:spPr>
          <a:xfrm>
            <a:off x="741487" y="465301"/>
            <a:ext cx="3657600" cy="2743200"/>
          </a:xfrm>
          <a:ln w="57150">
            <a:solidFill>
              <a:schemeClr val="bg1">
                <a:lumMod val="95000"/>
              </a:schemeClr>
            </a:solidFill>
            <a:miter lim="800000"/>
          </a:ln>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400" b="0" i="0" kern="1200" baseline="0" dirty="0">
                <a:solidFill>
                  <a:schemeClr val="tx1"/>
                </a:solidFill>
                <a:latin typeface="Readex Pro" pitchFamily="2" charset="-78"/>
                <a:ea typeface="+mn-ea"/>
                <a:cs typeface="Readex Pro" pitchFamily="2" charset="-78"/>
              </a:defRPr>
            </a:lvl1pPr>
          </a:lstStyle>
          <a:p>
            <a:r>
              <a:rPr lang="en-US"/>
              <a:t>Chèn ảnh</a:t>
            </a:r>
            <a:endParaRPr lang="en-US" dirty="0"/>
          </a:p>
        </p:txBody>
      </p:sp>
      <p:sp>
        <p:nvSpPr>
          <p:cNvPr id="17" name="Picture Placeholder 4"/>
          <p:cNvSpPr>
            <a:spLocks noGrp="1"/>
          </p:cNvSpPr>
          <p:nvPr>
            <p:ph type="pic" sz="quarter" idx="12" hasCustomPrompt="1"/>
          </p:nvPr>
        </p:nvSpPr>
        <p:spPr>
          <a:xfrm>
            <a:off x="4678998" y="465301"/>
            <a:ext cx="3571623"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endParaRPr lang="en-US"/>
          </a:p>
        </p:txBody>
      </p:sp>
      <p:sp>
        <p:nvSpPr>
          <p:cNvPr id="18" name="Picture Placeholder 5"/>
          <p:cNvSpPr>
            <a:spLocks noGrp="1"/>
          </p:cNvSpPr>
          <p:nvPr>
            <p:ph type="pic" sz="quarter" idx="15" hasCustomPrompt="1"/>
          </p:nvPr>
        </p:nvSpPr>
        <p:spPr>
          <a:xfrm>
            <a:off x="8530533" y="474155"/>
            <a:ext cx="27432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endParaRPr lang="en-US"/>
          </a:p>
        </p:txBody>
      </p:sp>
      <p:sp>
        <p:nvSpPr>
          <p:cNvPr id="20" name="Picture Placeholder 7"/>
          <p:cNvSpPr>
            <a:spLocks noGrp="1"/>
          </p:cNvSpPr>
          <p:nvPr>
            <p:ph type="pic" sz="quarter" idx="14" hasCustomPrompt="1"/>
          </p:nvPr>
        </p:nvSpPr>
        <p:spPr>
          <a:xfrm>
            <a:off x="7484734" y="3450874"/>
            <a:ext cx="3788999"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endParaRPr lang="en-US"/>
          </a:p>
        </p:txBody>
      </p:sp>
      <p:sp>
        <p:nvSpPr>
          <p:cNvPr id="21" name="Picture Placeholder 8"/>
          <p:cNvSpPr>
            <a:spLocks noGrp="1"/>
          </p:cNvSpPr>
          <p:nvPr>
            <p:ph type="pic" sz="quarter" idx="16" hasCustomPrompt="1"/>
          </p:nvPr>
        </p:nvSpPr>
        <p:spPr>
          <a:xfrm>
            <a:off x="741485" y="3450874"/>
            <a:ext cx="6477000" cy="2743200"/>
          </a:xfrm>
          <a:ln w="57150">
            <a:solidFill>
              <a:schemeClr val="bg1">
                <a:lumMod val="95000"/>
              </a:schemeClr>
            </a:solidFill>
            <a:miter lim="800000"/>
          </a:ln>
        </p:spPr>
        <p:txBody>
          <a:bodyPr vert="horz" lIns="91440" tIns="45720" rIns="91440" bIns="45720" rtlCol="0" anchor="ctr" anchorCtr="0">
            <a:normAutofit/>
          </a:bodyPr>
          <a:lstStyle>
            <a:lvl1pPr marL="0" indent="0">
              <a:buNone/>
              <a:defRPr lang="en-US" sz="2400" baseline="0" smtClean="0"/>
            </a:lvl1pPr>
          </a:lstStyle>
          <a:p>
            <a:pPr lvl="0" algn="ctr"/>
            <a:r>
              <a:rPr lang="en-US"/>
              <a:t>Chèn ảnh</a:t>
            </a:r>
            <a:endParaRPr lang="en-US"/>
          </a:p>
        </p:txBody>
      </p:sp>
      <p:pic>
        <p:nvPicPr>
          <p:cNvPr id="19" name="Picture 1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1" name="Picture 10"/>
          <p:cNvPicPr>
            <a:picLocks noChangeAspect="1"/>
          </p:cNvPicPr>
          <p:nvPr userDrawn="1"/>
        </p:nvPicPr>
        <p:blipFill>
          <a:blip r:embed="rId3"/>
          <a:stretch>
            <a:fillRect/>
          </a:stretch>
        </p:blipFill>
        <p:spPr>
          <a:xfrm>
            <a:off x="2583391" y="6481985"/>
            <a:ext cx="9339545" cy="118261"/>
          </a:xfrm>
          <a:prstGeom prst="rect">
            <a:avLst/>
          </a:prstGeom>
        </p:spPr>
      </p:pic>
      <p:sp>
        <p:nvSpPr>
          <p:cNvPr id="12"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3"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Effect transition="in" filter="fade">
                                      <p:cBhvr>
                                        <p:cTn id="9" dur="1000"/>
                                        <p:tgtEl>
                                          <p:spTgt spid="10"/>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1000" fill="hold"/>
                                        <p:tgtEl>
                                          <p:spTgt spid="17"/>
                                        </p:tgtEl>
                                        <p:attrNameLst>
                                          <p:attrName>ppt_w</p:attrName>
                                        </p:attrNameLst>
                                      </p:cBhvr>
                                      <p:tavLst>
                                        <p:tav tm="0">
                                          <p:val>
                                            <p:fltVal val="0"/>
                                          </p:val>
                                        </p:tav>
                                        <p:tav tm="100000">
                                          <p:val>
                                            <p:strVal val="#ppt_w"/>
                                          </p:val>
                                        </p:tav>
                                      </p:tavLst>
                                    </p:anim>
                                    <p:anim calcmode="lin" valueType="num">
                                      <p:cBhvr>
                                        <p:cTn id="13" dur="1000" fill="hold"/>
                                        <p:tgtEl>
                                          <p:spTgt spid="17"/>
                                        </p:tgtEl>
                                        <p:attrNameLst>
                                          <p:attrName>ppt_h</p:attrName>
                                        </p:attrNameLst>
                                      </p:cBhvr>
                                      <p:tavLst>
                                        <p:tav tm="0">
                                          <p:val>
                                            <p:fltVal val="0"/>
                                          </p:val>
                                        </p:tav>
                                        <p:tav tm="100000">
                                          <p:val>
                                            <p:strVal val="#ppt_h"/>
                                          </p:val>
                                        </p:tav>
                                      </p:tavLst>
                                    </p:anim>
                                    <p:animEffect transition="in" filter="fade">
                                      <p:cBhvr>
                                        <p:cTn id="14" dur="1000"/>
                                        <p:tgtEl>
                                          <p:spTgt spid="17"/>
                                        </p:tgtEl>
                                      </p:cBhvr>
                                    </p:animEffect>
                                  </p:childTnLst>
                                </p:cTn>
                              </p:par>
                              <p:par>
                                <p:cTn id="15" presetID="53" presetClass="entr" presetSubtype="16"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000" fill="hold"/>
                                        <p:tgtEl>
                                          <p:spTgt spid="18"/>
                                        </p:tgtEl>
                                        <p:attrNameLst>
                                          <p:attrName>ppt_w</p:attrName>
                                        </p:attrNameLst>
                                      </p:cBhvr>
                                      <p:tavLst>
                                        <p:tav tm="0">
                                          <p:val>
                                            <p:fltVal val="0"/>
                                          </p:val>
                                        </p:tav>
                                        <p:tav tm="100000">
                                          <p:val>
                                            <p:strVal val="#ppt_w"/>
                                          </p:val>
                                        </p:tav>
                                      </p:tavLst>
                                    </p:anim>
                                    <p:anim calcmode="lin" valueType="num">
                                      <p:cBhvr>
                                        <p:cTn id="18" dur="1000" fill="hold"/>
                                        <p:tgtEl>
                                          <p:spTgt spid="18"/>
                                        </p:tgtEl>
                                        <p:attrNameLst>
                                          <p:attrName>ppt_h</p:attrName>
                                        </p:attrNameLst>
                                      </p:cBhvr>
                                      <p:tavLst>
                                        <p:tav tm="0">
                                          <p:val>
                                            <p:fltVal val="0"/>
                                          </p:val>
                                        </p:tav>
                                        <p:tav tm="100000">
                                          <p:val>
                                            <p:strVal val="#ppt_h"/>
                                          </p:val>
                                        </p:tav>
                                      </p:tavLst>
                                    </p:anim>
                                    <p:animEffect transition="in" filter="fade">
                                      <p:cBhvr>
                                        <p:cTn id="19" dur="1000"/>
                                        <p:tgtEl>
                                          <p:spTgt spid="18"/>
                                        </p:tgtEl>
                                      </p:cBhvr>
                                    </p:animEffect>
                                  </p:childTnLst>
                                </p:cTn>
                              </p:par>
                              <p:par>
                                <p:cTn id="20" presetID="53" presetClass="entr" presetSubtype="16"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1000" fill="hold"/>
                                        <p:tgtEl>
                                          <p:spTgt spid="20"/>
                                        </p:tgtEl>
                                        <p:attrNameLst>
                                          <p:attrName>ppt_w</p:attrName>
                                        </p:attrNameLst>
                                      </p:cBhvr>
                                      <p:tavLst>
                                        <p:tav tm="0">
                                          <p:val>
                                            <p:fltVal val="0"/>
                                          </p:val>
                                        </p:tav>
                                        <p:tav tm="100000">
                                          <p:val>
                                            <p:strVal val="#ppt_w"/>
                                          </p:val>
                                        </p:tav>
                                      </p:tavLst>
                                    </p:anim>
                                    <p:anim calcmode="lin" valueType="num">
                                      <p:cBhvr>
                                        <p:cTn id="23" dur="1000" fill="hold"/>
                                        <p:tgtEl>
                                          <p:spTgt spid="20"/>
                                        </p:tgtEl>
                                        <p:attrNameLst>
                                          <p:attrName>ppt_h</p:attrName>
                                        </p:attrNameLst>
                                      </p:cBhvr>
                                      <p:tavLst>
                                        <p:tav tm="0">
                                          <p:val>
                                            <p:fltVal val="0"/>
                                          </p:val>
                                        </p:tav>
                                        <p:tav tm="100000">
                                          <p:val>
                                            <p:strVal val="#ppt_h"/>
                                          </p:val>
                                        </p:tav>
                                      </p:tavLst>
                                    </p:anim>
                                    <p:animEffect transition="in" filter="fade">
                                      <p:cBhvr>
                                        <p:cTn id="24" dur="1000"/>
                                        <p:tgtEl>
                                          <p:spTgt spid="20"/>
                                        </p:tgtEl>
                                      </p:cBhvr>
                                    </p:animEffect>
                                  </p:childTnLst>
                                </p:cTn>
                              </p:par>
                              <p:par>
                                <p:cTn id="25" presetID="53" presetClass="entr" presetSubtype="16"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1000" fill="hold"/>
                                        <p:tgtEl>
                                          <p:spTgt spid="21"/>
                                        </p:tgtEl>
                                        <p:attrNameLst>
                                          <p:attrName>ppt_w</p:attrName>
                                        </p:attrNameLst>
                                      </p:cBhvr>
                                      <p:tavLst>
                                        <p:tav tm="0">
                                          <p:val>
                                            <p:fltVal val="0"/>
                                          </p:val>
                                        </p:tav>
                                        <p:tav tm="100000">
                                          <p:val>
                                            <p:strVal val="#ppt_w"/>
                                          </p:val>
                                        </p:tav>
                                      </p:tavLst>
                                    </p:anim>
                                    <p:anim calcmode="lin" valueType="num">
                                      <p:cBhvr>
                                        <p:cTn id="28" dur="1000" fill="hold"/>
                                        <p:tgtEl>
                                          <p:spTgt spid="21"/>
                                        </p:tgtEl>
                                        <p:attrNameLst>
                                          <p:attrName>ppt_h</p:attrName>
                                        </p:attrNameLst>
                                      </p:cBhvr>
                                      <p:tavLst>
                                        <p:tav tm="0">
                                          <p:val>
                                            <p:fltVal val="0"/>
                                          </p:val>
                                        </p:tav>
                                        <p:tav tm="100000">
                                          <p:val>
                                            <p:strVal val="#ppt_h"/>
                                          </p:val>
                                        </p:tav>
                                      </p:tavLst>
                                    </p:anim>
                                    <p:animEffect transition="in" filter="fade">
                                      <p:cBhvr>
                                        <p:cTn id="2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cxnSp>
        <p:nvCxnSpPr>
          <p:cNvPr id="17" name="Straight Connector 16"/>
          <p:cNvCxnSpPr/>
          <p:nvPr userDrawn="1"/>
        </p:nvCxnSpPr>
        <p:spPr>
          <a:xfrm>
            <a:off x="60960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897765" y="1162050"/>
            <a:ext cx="4697377"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endParaRPr lang="en-US"/>
          </a:p>
        </p:txBody>
      </p:sp>
      <p:sp>
        <p:nvSpPr>
          <p:cNvPr id="19" name="Picture Placeholder 4"/>
          <p:cNvSpPr>
            <a:spLocks noGrp="1"/>
          </p:cNvSpPr>
          <p:nvPr>
            <p:ph type="pic" sz="quarter" idx="14" hasCustomPrompt="1"/>
          </p:nvPr>
        </p:nvSpPr>
        <p:spPr>
          <a:xfrm>
            <a:off x="6597297" y="1162050"/>
            <a:ext cx="4697377"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endParaRPr lang="en-US"/>
          </a:p>
        </p:txBody>
      </p:sp>
      <p:sp>
        <p:nvSpPr>
          <p:cNvPr id="22" name="Text Placeholder 20"/>
          <p:cNvSpPr>
            <a:spLocks noGrp="1"/>
          </p:cNvSpPr>
          <p:nvPr>
            <p:ph type="body" sz="quarter" idx="16" hasCustomPrompt="1"/>
          </p:nvPr>
        </p:nvSpPr>
        <p:spPr>
          <a:xfrm>
            <a:off x="898361"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3" name="Text Placeholder 20"/>
          <p:cNvSpPr>
            <a:spLocks noGrp="1"/>
          </p:cNvSpPr>
          <p:nvPr>
            <p:ph type="body" sz="quarter" idx="17" hasCustomPrompt="1"/>
          </p:nvPr>
        </p:nvSpPr>
        <p:spPr>
          <a:xfrm>
            <a:off x="6597892" y="3302000"/>
            <a:ext cx="469574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5" name="Rectangle 24"/>
          <p:cNvSpPr/>
          <p:nvPr userDrawn="1"/>
        </p:nvSpPr>
        <p:spPr>
          <a:xfrm flipH="1" flipV="1">
            <a:off x="898257"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6597788" y="3126125"/>
            <a:ext cx="4692825"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0" name="Picture 19"/>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3"/>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329375" y="1162050"/>
            <a:ext cx="3368256" cy="1949450"/>
          </a:xfrm>
        </p:spPr>
        <p:txBody>
          <a:bodyPr anchor="ctr" anchorCtr="0">
            <a:normAutofit/>
          </a:bodyPr>
          <a:lstStyle>
            <a:lvl1pPr marL="0" indent="0" algn="ctr">
              <a:buNone/>
              <a:defRPr sz="2000" baseline="0">
                <a:latin typeface="Readex Pro" pitchFamily="2" charset="-78"/>
                <a:cs typeface="Readex Pro" pitchFamily="2" charset="-78"/>
              </a:defRPr>
            </a:lvl1pPr>
          </a:lstStyle>
          <a:p>
            <a:r>
              <a:rPr lang="en-US"/>
              <a:t>Chèn ảnh</a:t>
            </a:r>
            <a:endParaRPr lang="en-US"/>
          </a:p>
        </p:txBody>
      </p:sp>
      <p:cxnSp>
        <p:nvCxnSpPr>
          <p:cNvPr id="7" name="Straight Connector 6"/>
          <p:cNvCxnSpPr/>
          <p:nvPr userDrawn="1"/>
        </p:nvCxnSpPr>
        <p:spPr>
          <a:xfrm>
            <a:off x="4038600"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8086459" y="1162050"/>
            <a:ext cx="0" cy="4753154"/>
          </a:xfrm>
          <a:prstGeom prst="line">
            <a:avLst/>
          </a:prstGeom>
          <a:ln w="57150" cap="rnd">
            <a:solidFill>
              <a:srgbClr val="00AFEF">
                <a:alpha val="25000"/>
              </a:srgbClr>
            </a:solidFill>
            <a:prstDash val="sysDot"/>
          </a:ln>
        </p:spPr>
        <p:style>
          <a:lnRef idx="1">
            <a:schemeClr val="accent1"/>
          </a:lnRef>
          <a:fillRef idx="0">
            <a:schemeClr val="accent1"/>
          </a:fillRef>
          <a:effectRef idx="0">
            <a:schemeClr val="accent1"/>
          </a:effectRef>
          <a:fontRef idx="minor">
            <a:schemeClr val="tx1"/>
          </a:fontRef>
        </p:style>
      </p:cxnSp>
      <p:sp>
        <p:nvSpPr>
          <p:cNvPr id="18" name="Picture Placeholder 4"/>
          <p:cNvSpPr>
            <a:spLocks noGrp="1"/>
          </p:cNvSpPr>
          <p:nvPr>
            <p:ph type="pic" sz="quarter" idx="13" hasCustomPrompt="1"/>
          </p:nvPr>
        </p:nvSpPr>
        <p:spPr>
          <a:xfrm>
            <a:off x="4378402" y="1162050"/>
            <a:ext cx="3368256" cy="1949450"/>
          </a:xfrm>
        </p:spPr>
        <p:txBody>
          <a:bodyPr anchor="ctr" anchorCtr="0">
            <a:normAutofit/>
          </a:bodyPr>
          <a:lstStyle>
            <a:lvl1pPr marL="0" indent="0" algn="ctr">
              <a:buNone/>
              <a:defRPr lang="en-US" sz="2000" kern="1200" baseline="0" dirty="0">
                <a:solidFill>
                  <a:schemeClr val="tx1"/>
                </a:solidFill>
                <a:latin typeface="Readex Pro" pitchFamily="2" charset="-78"/>
                <a:ea typeface="+mn-ea"/>
                <a:cs typeface="Readex Pro" pitchFamily="2" charset="-78"/>
              </a:defRPr>
            </a:lvl1pPr>
          </a:lstStyle>
          <a:p>
            <a:r>
              <a:rPr lang="en-US"/>
              <a:t>Chèn ảnh</a:t>
            </a:r>
            <a:endParaRPr lang="en-US"/>
          </a:p>
        </p:txBody>
      </p:sp>
      <p:sp>
        <p:nvSpPr>
          <p:cNvPr id="19" name="Picture Placeholder 4"/>
          <p:cNvSpPr>
            <a:spLocks noGrp="1"/>
          </p:cNvSpPr>
          <p:nvPr>
            <p:ph type="pic" sz="quarter" idx="14" hasCustomPrompt="1"/>
          </p:nvPr>
        </p:nvSpPr>
        <p:spPr>
          <a:xfrm>
            <a:off x="8426261" y="1162050"/>
            <a:ext cx="3368256" cy="1949450"/>
          </a:xfrm>
        </p:spPr>
        <p:txBody>
          <a:bodyPr anchor="ctr" anchorCtr="0">
            <a:normAutofit/>
          </a:bodyPr>
          <a:lstStyle>
            <a:lvl1pPr marL="0" indent="0" algn="ctr">
              <a:buNone/>
              <a:defRPr lang="en-US" sz="2000" kern="1200" baseline="0">
                <a:solidFill>
                  <a:schemeClr val="tx1"/>
                </a:solidFill>
                <a:latin typeface="Readex Pro" pitchFamily="2" charset="-78"/>
                <a:ea typeface="+mn-ea"/>
                <a:cs typeface="Readex Pro" pitchFamily="2" charset="-78"/>
              </a:defRPr>
            </a:lvl1pPr>
          </a:lstStyle>
          <a:p>
            <a:r>
              <a:rPr lang="en-US"/>
              <a:t>Chèn ảnh</a:t>
            </a:r>
            <a:endParaRPr lang="en-US"/>
          </a:p>
        </p:txBody>
      </p:sp>
      <p:sp>
        <p:nvSpPr>
          <p:cNvPr id="21" name="Text Placeholder 20"/>
          <p:cNvSpPr>
            <a:spLocks noGrp="1"/>
          </p:cNvSpPr>
          <p:nvPr>
            <p:ph type="body" sz="quarter" idx="15" hasCustomPrompt="1"/>
          </p:nvPr>
        </p:nvSpPr>
        <p:spPr>
          <a:xfrm>
            <a:off x="329912" y="3302000"/>
            <a:ext cx="3367088" cy="2613025"/>
          </a:xfrm>
        </p:spPr>
        <p:txBody>
          <a:bodyPr>
            <a:normAutofit/>
          </a:bodyPr>
          <a:lstStyle>
            <a:lvl1pPr marL="0" indent="0">
              <a:lnSpc>
                <a:spcPct val="100000"/>
              </a:lnSpc>
              <a:buNone/>
              <a:defRPr sz="1800">
                <a:latin typeface="Readex Pro" pitchFamily="2" charset="-78"/>
                <a:cs typeface="Readex Pro" pitchFamily="2" charset="-78"/>
              </a:defRPr>
            </a:lvl1pPr>
            <a:lvl2pPr marL="457200" indent="0">
              <a:lnSpc>
                <a:spcPct val="100000"/>
              </a:lnSpc>
              <a:buNone/>
              <a:defRPr sz="1600">
                <a:latin typeface="Readex Pro" pitchFamily="2" charset="-78"/>
                <a:cs typeface="Readex Pro" pitchFamily="2" charset="-78"/>
              </a:defRPr>
            </a:lvl2pPr>
            <a:lvl3pPr marL="914400" indent="0">
              <a:lnSpc>
                <a:spcPct val="100000"/>
              </a:lnSpc>
              <a:buNone/>
              <a:defRPr sz="1400">
                <a:latin typeface="Readex Pro" pitchFamily="2" charset="-78"/>
                <a:cs typeface="Readex Pro" pitchFamily="2" charset="-78"/>
              </a:defRPr>
            </a:lvl3pPr>
            <a:lvl4pPr marL="1371600" indent="0">
              <a:lnSpc>
                <a:spcPct val="100000"/>
              </a:lnSpc>
              <a:buNone/>
              <a:defRPr sz="1200">
                <a:latin typeface="Readex Pro" pitchFamily="2" charset="-78"/>
                <a:cs typeface="Readex Pro" pitchFamily="2" charset="-78"/>
              </a:defRPr>
            </a:lvl4pPr>
            <a:lvl5pPr marL="1828800" indent="0">
              <a:lnSpc>
                <a:spcPct val="100000"/>
              </a:lnSpc>
              <a:buNone/>
              <a:defRPr sz="1200">
                <a:latin typeface="Readex Pro" pitchFamily="2" charset="-78"/>
                <a:cs typeface="Readex Pro" pitchFamily="2" charset="-78"/>
              </a:defRPr>
            </a:lvl5pPr>
          </a:lstStyle>
          <a:p>
            <a:pPr lvl="0"/>
            <a:r>
              <a:rPr lang="en-US"/>
              <a:t>Nội dung</a:t>
            </a:r>
            <a:endParaRPr lang="en-US" dirty="0"/>
          </a:p>
        </p:txBody>
      </p:sp>
      <p:sp>
        <p:nvSpPr>
          <p:cNvPr id="22" name="Text Placeholder 20"/>
          <p:cNvSpPr>
            <a:spLocks noGrp="1"/>
          </p:cNvSpPr>
          <p:nvPr>
            <p:ph type="body" sz="quarter" idx="16" hasCustomPrompt="1"/>
          </p:nvPr>
        </p:nvSpPr>
        <p:spPr>
          <a:xfrm>
            <a:off x="4378402"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3" name="Text Placeholder 20"/>
          <p:cNvSpPr>
            <a:spLocks noGrp="1"/>
          </p:cNvSpPr>
          <p:nvPr>
            <p:ph type="body" sz="quarter" idx="17" hasCustomPrompt="1"/>
          </p:nvPr>
        </p:nvSpPr>
        <p:spPr>
          <a:xfrm>
            <a:off x="8426260" y="3302000"/>
            <a:ext cx="3367088" cy="2613025"/>
          </a:xfrm>
        </p:spPr>
        <p:txBody>
          <a:bodyPr>
            <a:normAutofit/>
          </a:bodyPr>
          <a:lstStyle>
            <a:lvl1pPr marL="0" indent="0">
              <a:buNone/>
              <a:defRPr sz="1800">
                <a:latin typeface="Readex Pro" pitchFamily="2" charset="-78"/>
                <a:cs typeface="Readex Pro" pitchFamily="2" charset="-78"/>
              </a:defRPr>
            </a:lvl1pPr>
            <a:lvl2pPr marL="457200" indent="0">
              <a:buNone/>
              <a:defRPr sz="1600">
                <a:latin typeface="Readex Pro" pitchFamily="2" charset="-78"/>
                <a:cs typeface="Readex Pro" pitchFamily="2" charset="-78"/>
              </a:defRPr>
            </a:lvl2pPr>
            <a:lvl3pPr marL="914400" indent="0">
              <a:buNone/>
              <a:defRPr sz="1400">
                <a:latin typeface="Readex Pro" pitchFamily="2" charset="-78"/>
                <a:cs typeface="Readex Pro" pitchFamily="2" charset="-78"/>
              </a:defRPr>
            </a:lvl3pPr>
            <a:lvl4pPr marL="1371600" indent="0">
              <a:buNone/>
              <a:defRPr sz="1200">
                <a:latin typeface="Readex Pro" pitchFamily="2" charset="-78"/>
                <a:cs typeface="Readex Pro" pitchFamily="2" charset="-78"/>
              </a:defRPr>
            </a:lvl4pPr>
            <a:lvl5pPr marL="1828800" indent="0">
              <a:buNone/>
              <a:defRPr sz="1200">
                <a:latin typeface="Readex Pro" pitchFamily="2" charset="-78"/>
                <a:cs typeface="Readex Pro" pitchFamily="2" charset="-78"/>
              </a:defRPr>
            </a:lvl5pPr>
          </a:lstStyle>
          <a:p>
            <a:pPr lvl="0"/>
            <a:r>
              <a:rPr lang="en-US"/>
              <a:t>Nội dung</a:t>
            </a:r>
            <a:endParaRPr lang="en-US" dirty="0"/>
          </a:p>
        </p:txBody>
      </p:sp>
      <p:sp>
        <p:nvSpPr>
          <p:cNvPr id="24" name="Rectangle 23"/>
          <p:cNvSpPr/>
          <p:nvPr userDrawn="1"/>
        </p:nvSpPr>
        <p:spPr>
          <a:xfrm flipH="1" flipV="1">
            <a:off x="329374"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5" name="Rectangle 24"/>
          <p:cNvSpPr/>
          <p:nvPr userDrawn="1"/>
        </p:nvSpPr>
        <p:spPr>
          <a:xfrm flipH="1" flipV="1">
            <a:off x="4377232"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6" name="Rectangle 25"/>
          <p:cNvSpPr/>
          <p:nvPr userDrawn="1"/>
        </p:nvSpPr>
        <p:spPr>
          <a:xfrm flipH="1" flipV="1">
            <a:off x="8425090" y="3126125"/>
            <a:ext cx="3364992" cy="7836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27" name="Picture 26"/>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9" name="TextBox 8"/>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Title Slide_white">
    <p:bg>
      <p:bgPr>
        <a:solidFill>
          <a:schemeClr val="bg1"/>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2008231"/>
            <a:ext cx="11205713" cy="1855310"/>
          </a:xfrm>
        </p:spPr>
        <p:txBody>
          <a:bodyPr anchor="b" anchorCtr="0">
            <a:normAutofit/>
          </a:bodyPr>
          <a:lstStyle>
            <a:lvl1pPr algn="ctr">
              <a:lnSpc>
                <a:spcPct val="100000"/>
              </a:lnSpc>
              <a:defRPr sz="4400" b="1" baseline="0">
                <a:solidFill>
                  <a:srgbClr val="0070C0"/>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3863542"/>
            <a:ext cx="11205713" cy="1036706"/>
          </a:xfrm>
        </p:spPr>
        <p:txBody>
          <a:bodyPr anchor="t" anchorCtr="0">
            <a:normAutofit/>
          </a:bodyPr>
          <a:lstStyle>
            <a:lvl1pPr marL="0" indent="0" algn="ctr">
              <a:buNone/>
              <a:defRPr sz="3200" baseline="0">
                <a:solidFill>
                  <a:srgbClr val="0070C0"/>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1" name="Picture 20"/>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a:xfrm>
            <a:off x="5565071" y="682679"/>
            <a:ext cx="1061859" cy="1062177"/>
          </a:xfrm>
          <a:prstGeom prst="rect">
            <a:avLst/>
          </a:prstGeom>
        </p:spPr>
      </p:pic>
      <p:sp>
        <p:nvSpPr>
          <p:cNvPr id="22" name="Text Placeholder 9"/>
          <p:cNvSpPr>
            <a:spLocks noGrp="1"/>
          </p:cNvSpPr>
          <p:nvPr>
            <p:ph type="body" sz="quarter" idx="12" hasCustomPrompt="1"/>
          </p:nvPr>
        </p:nvSpPr>
        <p:spPr>
          <a:xfrm>
            <a:off x="493144" y="4924425"/>
            <a:ext cx="11205713" cy="492125"/>
          </a:xfrm>
        </p:spPr>
        <p:txBody>
          <a:bodyPr>
            <a:noAutofit/>
          </a:bodyPr>
          <a:lstStyle>
            <a:lvl1pPr marL="0" indent="0" algn="ctr">
              <a:buNone/>
              <a:defRPr sz="2000" b="0" baseline="0">
                <a:solidFill>
                  <a:srgbClr val="00AFEF"/>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4782423"/>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pic>
        <p:nvPicPr>
          <p:cNvPr id="18" name="Picture 17"/>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529591"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3" name="Content Placeholder 9"/>
          <p:cNvSpPr>
            <a:spLocks noGrp="1"/>
          </p:cNvSpPr>
          <p:nvPr>
            <p:ph sz="quarter" idx="12" hasCustomPrompt="1"/>
          </p:nvPr>
        </p:nvSpPr>
        <p:spPr>
          <a:xfrm rot="5400000">
            <a:off x="4113213" y="-1449386"/>
            <a:ext cx="3965573" cy="105156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sp>
        <p:nvSpPr>
          <p:cNvPr id="17" name="Title 1"/>
          <p:cNvSpPr>
            <a:spLocks noGrp="1"/>
          </p:cNvSpPr>
          <p:nvPr>
            <p:ph type="title" hasCustomPrompt="1"/>
          </p:nvPr>
        </p:nvSpPr>
        <p:spPr>
          <a:xfrm>
            <a:off x="839788" y="365125"/>
            <a:ext cx="10515600" cy="938865"/>
          </a:xfrm>
        </p:spPr>
        <p:txBody>
          <a:bodyPr vert="horz" lIns="91440" tIns="45720" rIns="91440" bIns="45720" rtlCol="0" anchor="ctr">
            <a:normAutofit/>
          </a:bodyPr>
          <a:lstStyle>
            <a:lvl1pPr>
              <a:defRPr lang="en-US" sz="3200" b="1" baseline="0" dirty="0">
                <a:solidFill>
                  <a:srgbClr val="1F5CA9"/>
                </a:solidFill>
                <a:latin typeface="K2D" panose="00000500000000000000" pitchFamily="2" charset="-34"/>
                <a:ea typeface="+mn-ea"/>
                <a:cs typeface="+mn-cs"/>
              </a:defRPr>
            </a:lvl1pPr>
          </a:lstStyle>
          <a:p>
            <a:pPr lvl="0"/>
            <a:r>
              <a:rPr lang="en-US"/>
              <a:t>Tiêu đề</a:t>
            </a:r>
            <a:endParaRPr lang="en-US" dirty="0"/>
          </a:p>
        </p:txBody>
      </p:sp>
      <p:pic>
        <p:nvPicPr>
          <p:cNvPr id="31" name="Picture 3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88507"/>
            <a:ext cx="292100" cy="292100"/>
          </a:xfrm>
          <a:prstGeom prst="rect">
            <a:avLst/>
          </a:prstGeom>
        </p:spPr>
      </p:pic>
      <p:pic>
        <p:nvPicPr>
          <p:cNvPr id="21" name="Picture 2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724900" y="365125"/>
            <a:ext cx="2628900" cy="5811838"/>
          </a:xfrm>
        </p:spPr>
        <p:txBody>
          <a:bodyPr vert="eaVert"/>
          <a:lstStyle>
            <a:lvl1pPr>
              <a:defRPr lang="en-US" sz="3200" b="1" kern="1200" smtClean="0">
                <a:solidFill>
                  <a:srgbClr val="1F5CA9"/>
                </a:solidFill>
                <a:latin typeface="K2D" panose="00000500000000000000" pitchFamily="2" charset="-34"/>
                <a:ea typeface="+mn-ea"/>
                <a:cs typeface="+mn-cs"/>
              </a:defRPr>
            </a:lvl1pPr>
          </a:lstStyle>
          <a:p>
            <a:r>
              <a:rPr lang="en-US"/>
              <a:t>Tiêu đề</a:t>
            </a:r>
            <a:endParaRPr lang="en-US" dirty="0"/>
          </a:p>
        </p:txBody>
      </p:sp>
      <p:sp>
        <p:nvSpPr>
          <p:cNvPr id="13" name="Content Placeholder 9"/>
          <p:cNvSpPr>
            <a:spLocks noGrp="1"/>
          </p:cNvSpPr>
          <p:nvPr>
            <p:ph sz="quarter" idx="12" hasCustomPrompt="1"/>
          </p:nvPr>
        </p:nvSpPr>
        <p:spPr>
          <a:xfrm rot="5400000">
            <a:off x="1875631" y="-672303"/>
            <a:ext cx="5811837" cy="7886700"/>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21981" y="51983"/>
            <a:ext cx="292100" cy="292100"/>
          </a:xfrm>
          <a:prstGeom prst="rect">
            <a:avLst/>
          </a:prstGeom>
        </p:spPr>
      </p:pic>
      <p:pic>
        <p:nvPicPr>
          <p:cNvPr id="19" name="Picture 18"/>
          <p:cNvPicPr>
            <a:picLocks noChangeAspect="1"/>
          </p:cNvPicPr>
          <p:nvPr userDrawn="1"/>
        </p:nvPicPr>
        <p:blipFill>
          <a:blip r:embed="rId3"/>
          <a:stretch>
            <a:fillRect/>
          </a:stretch>
        </p:blipFill>
        <p:spPr>
          <a:xfrm>
            <a:off x="11987783" y="93587"/>
            <a:ext cx="107165" cy="107007"/>
          </a:xfrm>
          <a:prstGeom prst="rect">
            <a:avLst/>
          </a:prstGeom>
        </p:spPr>
      </p:pic>
      <p:sp>
        <p:nvSpPr>
          <p:cNvPr id="3"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4" name="Rectangle 3"/>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5" name="Rectangle 4"/>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1" name="Picture 10"/>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25583"/>
            <a:ext cx="10515600" cy="978408"/>
          </a:xfrm>
        </p:spPr>
        <p:txBody>
          <a:bodyPr/>
          <a:lstStyle>
            <a:lvl1pPr>
              <a:defRPr lang="en-US" sz="3200" b="1" kern="1200" baseline="0" smtClean="0">
                <a:solidFill>
                  <a:srgbClr val="1F5CA9"/>
                </a:solidFill>
                <a:latin typeface="K2D" panose="00000500000000000000" pitchFamily="2" charset="-34"/>
                <a:ea typeface="+mn-ea"/>
                <a:cs typeface="+mn-cs"/>
              </a:defRPr>
            </a:lvl1pPr>
          </a:lstStyle>
          <a:p>
            <a:r>
              <a:rPr lang="en-US"/>
              <a:t>Tiêu đề</a:t>
            </a:r>
            <a:endParaRPr lang="en-US" dirty="0"/>
          </a:p>
        </p:txBody>
      </p:sp>
      <p:pic>
        <p:nvPicPr>
          <p:cNvPr id="18" name="Picture 17"/>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8" name="Picture 2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19" name="Picture 18"/>
          <p:cNvPicPr>
            <a:picLocks noChangeAspect="1"/>
          </p:cNvPicPr>
          <p:nvPr userDrawn="1"/>
        </p:nvPicPr>
        <p:blipFill>
          <a:blip r:embed="rId4"/>
          <a:stretch>
            <a:fillRect/>
          </a:stretch>
        </p:blipFill>
        <p:spPr>
          <a:xfrm>
            <a:off x="11987783" y="93587"/>
            <a:ext cx="107165" cy="107007"/>
          </a:xfrm>
          <a:prstGeom prst="rect">
            <a:avLst/>
          </a:prstGeom>
        </p:spPr>
      </p:pic>
      <p:sp>
        <p:nvSpPr>
          <p:cNvPr id="3"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4" name="Rectangle 3"/>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5" name="Rectangle 4"/>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0" name="TextBox 9"/>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1" name="Picture 10"/>
          <p:cNvPicPr>
            <a:picLocks noChangeAspect="1"/>
          </p:cNvPicPr>
          <p:nvPr userDrawn="1"/>
        </p:nvPicPr>
        <p:blipFill>
          <a:blip r:embed="rId5"/>
          <a:stretch>
            <a:fillRect/>
          </a:stretch>
        </p:blipFill>
        <p:spPr>
          <a:xfrm>
            <a:off x="2583391" y="6481985"/>
            <a:ext cx="9339545" cy="118261"/>
          </a:xfrm>
          <a:prstGeom prst="rect">
            <a:avLst/>
          </a:prstGeom>
        </p:spPr>
      </p:pic>
      <p:sp>
        <p:nvSpPr>
          <p:cNvPr id="12"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3"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Whit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1" name="Picture 10"/>
          <p:cNvPicPr>
            <a:picLocks noChangeAspect="1"/>
          </p:cNvPicPr>
          <p:nvPr userDrawn="1"/>
        </p:nvPicPr>
        <p:blipFill>
          <a:blip r:embed="rId4"/>
          <a:stretch>
            <a:fillRect/>
          </a:stretch>
        </p:blipFill>
        <p:spPr>
          <a:xfrm>
            <a:off x="2583391" y="6481985"/>
            <a:ext cx="9339545" cy="118261"/>
          </a:xfrm>
          <a:prstGeom prst="rect">
            <a:avLst/>
          </a:prstGeom>
        </p:spPr>
      </p:pic>
      <p:sp>
        <p:nvSpPr>
          <p:cNvPr id="12"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6"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Blue 1">
    <p:bg>
      <p:bgPr>
        <a:solidFill>
          <a:srgbClr val="1F5CA9"/>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3" name="Rectangle 12"/>
          <p:cNvSpPr/>
          <p:nvPr userDrawn="1"/>
        </p:nvSpPr>
        <p:spPr>
          <a:xfrm>
            <a:off x="135235" y="6474525"/>
            <a:ext cx="544432"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14" name="Group 13"/>
          <p:cNvGrpSpPr/>
          <p:nvPr userDrawn="1"/>
        </p:nvGrpSpPr>
        <p:grpSpPr>
          <a:xfrm>
            <a:off x="205437" y="6454898"/>
            <a:ext cx="544432" cy="365125"/>
            <a:chOff x="119712" y="6454898"/>
            <a:chExt cx="544432" cy="365125"/>
          </a:xfrm>
        </p:grpSpPr>
        <p:sp>
          <p:nvSpPr>
            <p:cNvPr id="20" name="Rectangle 19"/>
            <p:cNvSpPr/>
            <p:nvPr userDrawn="1"/>
          </p:nvSpPr>
          <p:spPr>
            <a:xfrm>
              <a:off x="119712" y="6488235"/>
              <a:ext cx="544432" cy="298450"/>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21"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grpSp>
      <p:sp>
        <p:nvSpPr>
          <p:cNvPr id="22" name="Date Placeholder 3"/>
          <p:cNvSpPr>
            <a:spLocks noGrp="1"/>
          </p:cNvSpPr>
          <p:nvPr>
            <p:ph type="dt" sz="half" idx="10"/>
          </p:nvPr>
        </p:nvSpPr>
        <p:spPr>
          <a:xfrm>
            <a:off x="914400" y="6548263"/>
            <a:ext cx="2743200"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fld>
            <a:endParaRPr lang="en-US"/>
          </a:p>
        </p:txBody>
      </p:sp>
      <p:sp>
        <p:nvSpPr>
          <p:cNvPr id="24" name="Footer Placeholder 4"/>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
        <p:nvSpPr>
          <p:cNvPr id="31" name="TextBox 30"/>
          <p:cNvSpPr txBox="1"/>
          <p:nvPr/>
        </p:nvSpPr>
        <p:spPr>
          <a:xfrm>
            <a:off x="8176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sp>
        <p:nvSpPr>
          <p:cNvPr id="32" name="TextBox 31"/>
          <p:cNvSpPr txBox="1"/>
          <p:nvPr userDrawn="1"/>
        </p:nvSpPr>
        <p:spPr>
          <a:xfrm>
            <a:off x="10536385"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endParaRPr lang="en-US" sz="1400" b="1" i="0">
              <a:solidFill>
                <a:schemeClr val="bg1"/>
              </a:solidFill>
              <a:latin typeface="K2D" panose="00000500000000000000" pitchFamily="2" charset="-34"/>
              <a:cs typeface="Readex Pro" pitchFamily="2" charset="-78"/>
            </a:endParaRPr>
          </a:p>
        </p:txBody>
      </p:sp>
      <p:pic>
        <p:nvPicPr>
          <p:cNvPr id="33" name="Picture 32"/>
          <p:cNvPicPr>
            <a:picLocks noChangeAspect="1"/>
          </p:cNvPicPr>
          <p:nvPr userDrawn="1"/>
        </p:nvPicPr>
        <p:blipFill>
          <a:blip r:embed="rId3"/>
          <a:stretch>
            <a:fillRect/>
          </a:stretch>
        </p:blipFill>
        <p:spPr>
          <a:xfrm>
            <a:off x="2602785" y="6488354"/>
            <a:ext cx="9336024" cy="118217"/>
          </a:xfrm>
          <a:prstGeom prst="rect">
            <a:avLst/>
          </a:prstGeom>
        </p:spPr>
      </p:pic>
      <p:sp>
        <p:nvSpPr>
          <p:cNvPr id="15" name="TextBox 14"/>
          <p:cNvSpPr txBox="1"/>
          <p:nvPr userDrawn="1"/>
        </p:nvSpPr>
        <p:spPr>
          <a:xfrm>
            <a:off x="8176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grpSp>
        <p:nvGrpSpPr>
          <p:cNvPr id="2" name="Group 1"/>
          <p:cNvGrpSpPr/>
          <p:nvPr userDrawn="1"/>
        </p:nvGrpSpPr>
        <p:grpSpPr>
          <a:xfrm rot="5400000" flipH="1">
            <a:off x="11994349" y="89858"/>
            <a:ext cx="108319" cy="107166"/>
            <a:chOff x="9886950" y="442913"/>
            <a:chExt cx="216694" cy="214386"/>
          </a:xfrm>
        </p:grpSpPr>
        <p:sp>
          <p:nvSpPr>
            <p:cNvPr id="3" name="Rectangle: Rounded Corners 2"/>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Blue 2">
    <p:bg>
      <p:bgPr>
        <a:solidFill>
          <a:srgbClr val="00B0F0"/>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grpSp>
        <p:nvGrpSpPr>
          <p:cNvPr id="6" name="Group 5"/>
          <p:cNvGrpSpPr/>
          <p:nvPr userDrawn="1"/>
        </p:nvGrpSpPr>
        <p:grpSpPr>
          <a:xfrm rot="5400000" flipH="1">
            <a:off x="11994349" y="89858"/>
            <a:ext cx="108319" cy="107166"/>
            <a:chOff x="9886950" y="442913"/>
            <a:chExt cx="216694" cy="214386"/>
          </a:xfrm>
        </p:grpSpPr>
        <p:sp>
          <p:nvSpPr>
            <p:cNvPr id="7" name="Rectangle: Rounded Corners 6"/>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stretch>
            <a:fillRect/>
          </a:stretch>
        </p:blipFill>
        <p:spPr>
          <a:xfrm>
            <a:off x="2599612" y="6488270"/>
            <a:ext cx="9336024" cy="118110"/>
          </a:xfrm>
          <a:prstGeom prst="rect">
            <a:avLst/>
          </a:prstGeom>
        </p:spPr>
      </p:pic>
      <p:sp>
        <p:nvSpPr>
          <p:cNvPr id="3"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4" name="Rectangle 3"/>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5" name="Rectangle 4"/>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1"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12" name="Group 11"/>
          <p:cNvGrpSpPr/>
          <p:nvPr userDrawn="1"/>
        </p:nvGrpSpPr>
        <p:grpSpPr>
          <a:xfrm>
            <a:off x="817685" y="6410864"/>
            <a:ext cx="2760487" cy="403790"/>
            <a:chOff x="741485" y="6410864"/>
            <a:chExt cx="2760487" cy="403790"/>
          </a:xfrm>
        </p:grpSpPr>
        <p:sp>
          <p:nvSpPr>
            <p:cNvPr id="13" name="TextBox 12"/>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5" name="TextBox 14"/>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6" name="TextBox 15"/>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endParaRPr lang="en-US" sz="1400" b="1" i="0">
              <a:solidFill>
                <a:schemeClr val="bg1"/>
              </a:solidFill>
              <a:latin typeface="K2D" panose="00000500000000000000" pitchFamily="2" charset="-34"/>
              <a:cs typeface="Readex Pro" pitchFamily="2" charset="-78"/>
            </a:endParaRPr>
          </a:p>
        </p:txBody>
      </p:sp>
      <p:sp>
        <p:nvSpPr>
          <p:cNvPr id="18" name="Date Placeholder 3"/>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fld>
            <a:endParaRPr lang="en-US"/>
          </a:p>
        </p:txBody>
      </p:sp>
      <p:sp>
        <p:nvSpPr>
          <p:cNvPr id="21" name="Footer Placeholder 4"/>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acbook 1">
    <p:spTree>
      <p:nvGrpSpPr>
        <p:cNvPr id="1" name=""/>
        <p:cNvGrpSpPr/>
        <p:nvPr/>
      </p:nvGrpSpPr>
      <p:grpSpPr>
        <a:xfrm>
          <a:off x="0" y="0"/>
          <a:ext cx="0" cy="0"/>
          <a:chOff x="0" y="0"/>
          <a:chExt cx="0" cy="0"/>
        </a:xfrm>
      </p:grpSpPr>
      <p:grpSp>
        <p:nvGrpSpPr>
          <p:cNvPr id="10" name="9Slide.vn 1"/>
          <p:cNvGrpSpPr/>
          <p:nvPr userDrawn="1"/>
        </p:nvGrpSpPr>
        <p:grpSpPr>
          <a:xfrm>
            <a:off x="2262706" y="1080007"/>
            <a:ext cx="7666588" cy="4425443"/>
            <a:chOff x="2738438" y="30163"/>
            <a:chExt cx="11828463" cy="6827838"/>
          </a:xfrm>
        </p:grpSpPr>
        <p:sp>
          <p:nvSpPr>
            <p:cNvPr id="17" name="9Slide.vn 2"/>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18" name="9Slide.vn 3"/>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19" name="9Slide.vn 4"/>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0" name="9Slide.vn 5"/>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1" name="9Slide.vn 6"/>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2" name="9Slide.vn 7"/>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3" name="9Slide.vn 8"/>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3219450" y="1400175"/>
            <a:ext cx="5762625" cy="3600450"/>
          </a:xfrm>
          <a:solidFill>
            <a:schemeClr val="bg1">
              <a:lumMod val="95000"/>
            </a:schemeClr>
          </a:solidFill>
        </p:spPr>
        <p:txBody>
          <a:bodyPr anchor="ctr" anchorCtr="0"/>
          <a:lstStyle>
            <a:lvl1pPr marL="0" indent="0" algn="ctr">
              <a:buNone/>
              <a:defRPr/>
            </a:lvl1pPr>
          </a:lstStyle>
          <a:p>
            <a:r>
              <a:rPr lang="en-US"/>
              <a:t>Thêm ảnh</a:t>
            </a:r>
            <a:endParaRPr lang="en-US"/>
          </a:p>
        </p:txBody>
      </p:sp>
      <p:pic>
        <p:nvPicPr>
          <p:cNvPr id="29" name="Picture 28"/>
          <p:cNvPicPr>
            <a:picLocks noChangeAspect="1"/>
          </p:cNvPicPr>
          <p:nvPr userDrawn="1"/>
        </p:nvPicPr>
        <p:blipFill>
          <a:blip r:embed="rId2"/>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3"/>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cbook 2">
    <p:spTree>
      <p:nvGrpSpPr>
        <p:cNvPr id="1" name=""/>
        <p:cNvGrpSpPr/>
        <p:nvPr/>
      </p:nvGrpSpPr>
      <p:grpSpPr>
        <a:xfrm>
          <a:off x="0" y="0"/>
          <a:ext cx="0" cy="0"/>
          <a:chOff x="0" y="0"/>
          <a:chExt cx="0" cy="0"/>
        </a:xfrm>
      </p:grpSpPr>
      <p:pic>
        <p:nvPicPr>
          <p:cNvPr id="26" name="Picture 25"/>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2642247" y="1727802"/>
            <a:ext cx="3453753" cy="3402396"/>
          </a:xfrm>
          <a:prstGeom prst="rect">
            <a:avLst/>
          </a:prstGeom>
        </p:spPr>
      </p:pic>
      <p:grpSp>
        <p:nvGrpSpPr>
          <p:cNvPr id="10" name="9Slide.vn 1"/>
          <p:cNvGrpSpPr/>
          <p:nvPr userDrawn="1"/>
        </p:nvGrpSpPr>
        <p:grpSpPr>
          <a:xfrm>
            <a:off x="5868547" y="1080007"/>
            <a:ext cx="7666588" cy="4425443"/>
            <a:chOff x="2738438" y="30163"/>
            <a:chExt cx="11828463" cy="6827838"/>
          </a:xfrm>
        </p:grpSpPr>
        <p:sp>
          <p:nvSpPr>
            <p:cNvPr id="17" name="9Slide.vn 2"/>
            <p:cNvSpPr/>
            <p:nvPr/>
          </p:nvSpPr>
          <p:spPr bwMode="auto">
            <a:xfrm>
              <a:off x="3821113" y="30163"/>
              <a:ext cx="9663113" cy="6823075"/>
            </a:xfrm>
            <a:custGeom>
              <a:avLst/>
              <a:gdLst>
                <a:gd name="T0" fmla="*/ 201 w 6087"/>
                <a:gd name="T1" fmla="*/ 4298 h 4298"/>
                <a:gd name="T2" fmla="*/ 181 w 6087"/>
                <a:gd name="T3" fmla="*/ 4298 h 4298"/>
                <a:gd name="T4" fmla="*/ 141 w 6087"/>
                <a:gd name="T5" fmla="*/ 4289 h 4298"/>
                <a:gd name="T6" fmla="*/ 106 w 6087"/>
                <a:gd name="T7" fmla="*/ 4274 h 4298"/>
                <a:gd name="T8" fmla="*/ 74 w 6087"/>
                <a:gd name="T9" fmla="*/ 4252 h 4298"/>
                <a:gd name="T10" fmla="*/ 47 w 6087"/>
                <a:gd name="T11" fmla="*/ 4225 h 4298"/>
                <a:gd name="T12" fmla="*/ 25 w 6087"/>
                <a:gd name="T13" fmla="*/ 4193 h 4298"/>
                <a:gd name="T14" fmla="*/ 10 w 6087"/>
                <a:gd name="T15" fmla="*/ 4158 h 4298"/>
                <a:gd name="T16" fmla="*/ 1 w 6087"/>
                <a:gd name="T17" fmla="*/ 4118 h 4298"/>
                <a:gd name="T18" fmla="*/ 0 w 6087"/>
                <a:gd name="T19" fmla="*/ 201 h 4298"/>
                <a:gd name="T20" fmla="*/ 1 w 6087"/>
                <a:gd name="T21" fmla="*/ 181 h 4298"/>
                <a:gd name="T22" fmla="*/ 10 w 6087"/>
                <a:gd name="T23" fmla="*/ 141 h 4298"/>
                <a:gd name="T24" fmla="*/ 25 w 6087"/>
                <a:gd name="T25" fmla="*/ 105 h 4298"/>
                <a:gd name="T26" fmla="*/ 47 w 6087"/>
                <a:gd name="T27" fmla="*/ 74 h 4298"/>
                <a:gd name="T28" fmla="*/ 74 w 6087"/>
                <a:gd name="T29" fmla="*/ 47 h 4298"/>
                <a:gd name="T30" fmla="*/ 106 w 6087"/>
                <a:gd name="T31" fmla="*/ 25 h 4298"/>
                <a:gd name="T32" fmla="*/ 141 w 6087"/>
                <a:gd name="T33" fmla="*/ 10 h 4298"/>
                <a:gd name="T34" fmla="*/ 181 w 6087"/>
                <a:gd name="T35" fmla="*/ 1 h 4298"/>
                <a:gd name="T36" fmla="*/ 5887 w 6087"/>
                <a:gd name="T37" fmla="*/ 0 h 4298"/>
                <a:gd name="T38" fmla="*/ 5907 w 6087"/>
                <a:gd name="T39" fmla="*/ 1 h 4298"/>
                <a:gd name="T40" fmla="*/ 5946 w 6087"/>
                <a:gd name="T41" fmla="*/ 10 h 4298"/>
                <a:gd name="T42" fmla="*/ 5983 w 6087"/>
                <a:gd name="T43" fmla="*/ 25 h 4298"/>
                <a:gd name="T44" fmla="*/ 6015 w 6087"/>
                <a:gd name="T45" fmla="*/ 47 h 4298"/>
                <a:gd name="T46" fmla="*/ 6042 w 6087"/>
                <a:gd name="T47" fmla="*/ 74 h 4298"/>
                <a:gd name="T48" fmla="*/ 6064 w 6087"/>
                <a:gd name="T49" fmla="*/ 105 h 4298"/>
                <a:gd name="T50" fmla="*/ 6079 w 6087"/>
                <a:gd name="T51" fmla="*/ 141 h 4298"/>
                <a:gd name="T52" fmla="*/ 6087 w 6087"/>
                <a:gd name="T53" fmla="*/ 181 h 4298"/>
                <a:gd name="T54" fmla="*/ 6087 w 6087"/>
                <a:gd name="T55" fmla="*/ 4097 h 4298"/>
                <a:gd name="T56" fmla="*/ 6087 w 6087"/>
                <a:gd name="T57" fmla="*/ 4118 h 4298"/>
                <a:gd name="T58" fmla="*/ 6079 w 6087"/>
                <a:gd name="T59" fmla="*/ 4158 h 4298"/>
                <a:gd name="T60" fmla="*/ 6064 w 6087"/>
                <a:gd name="T61" fmla="*/ 4193 h 4298"/>
                <a:gd name="T62" fmla="*/ 6042 w 6087"/>
                <a:gd name="T63" fmla="*/ 4225 h 4298"/>
                <a:gd name="T64" fmla="*/ 6015 w 6087"/>
                <a:gd name="T65" fmla="*/ 4252 h 4298"/>
                <a:gd name="T66" fmla="*/ 5983 w 6087"/>
                <a:gd name="T67" fmla="*/ 4274 h 4298"/>
                <a:gd name="T68" fmla="*/ 5946 w 6087"/>
                <a:gd name="T69" fmla="*/ 4289 h 4298"/>
                <a:gd name="T70" fmla="*/ 5907 w 6087"/>
                <a:gd name="T71" fmla="*/ 4298 h 4298"/>
                <a:gd name="T72" fmla="*/ 5887 w 6087"/>
                <a:gd name="T73" fmla="*/ 4298 h 4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87" h="4298">
                  <a:moveTo>
                    <a:pt x="5887" y="4298"/>
                  </a:moveTo>
                  <a:lnTo>
                    <a:pt x="201" y="4298"/>
                  </a:lnTo>
                  <a:lnTo>
                    <a:pt x="201" y="4298"/>
                  </a:lnTo>
                  <a:lnTo>
                    <a:pt x="181" y="4298"/>
                  </a:lnTo>
                  <a:lnTo>
                    <a:pt x="161" y="4294"/>
                  </a:lnTo>
                  <a:lnTo>
                    <a:pt x="141" y="4289"/>
                  </a:lnTo>
                  <a:lnTo>
                    <a:pt x="122" y="4282"/>
                  </a:lnTo>
                  <a:lnTo>
                    <a:pt x="106" y="4274"/>
                  </a:lnTo>
                  <a:lnTo>
                    <a:pt x="89" y="4264"/>
                  </a:lnTo>
                  <a:lnTo>
                    <a:pt x="74" y="4252"/>
                  </a:lnTo>
                  <a:lnTo>
                    <a:pt x="58" y="4239"/>
                  </a:lnTo>
                  <a:lnTo>
                    <a:pt x="47" y="4225"/>
                  </a:lnTo>
                  <a:lnTo>
                    <a:pt x="35" y="4210"/>
                  </a:lnTo>
                  <a:lnTo>
                    <a:pt x="25" y="4193"/>
                  </a:lnTo>
                  <a:lnTo>
                    <a:pt x="16" y="4177"/>
                  </a:lnTo>
                  <a:lnTo>
                    <a:pt x="10" y="4158"/>
                  </a:lnTo>
                  <a:lnTo>
                    <a:pt x="5" y="4138"/>
                  </a:lnTo>
                  <a:lnTo>
                    <a:pt x="1" y="4118"/>
                  </a:lnTo>
                  <a:lnTo>
                    <a:pt x="0" y="4097"/>
                  </a:lnTo>
                  <a:lnTo>
                    <a:pt x="0" y="201"/>
                  </a:lnTo>
                  <a:lnTo>
                    <a:pt x="0" y="201"/>
                  </a:lnTo>
                  <a:lnTo>
                    <a:pt x="1" y="181"/>
                  </a:lnTo>
                  <a:lnTo>
                    <a:pt x="5" y="161"/>
                  </a:lnTo>
                  <a:lnTo>
                    <a:pt x="10" y="141"/>
                  </a:lnTo>
                  <a:lnTo>
                    <a:pt x="16" y="122"/>
                  </a:lnTo>
                  <a:lnTo>
                    <a:pt x="25" y="105"/>
                  </a:lnTo>
                  <a:lnTo>
                    <a:pt x="35" y="89"/>
                  </a:lnTo>
                  <a:lnTo>
                    <a:pt x="47" y="74"/>
                  </a:lnTo>
                  <a:lnTo>
                    <a:pt x="58" y="58"/>
                  </a:lnTo>
                  <a:lnTo>
                    <a:pt x="74" y="47"/>
                  </a:lnTo>
                  <a:lnTo>
                    <a:pt x="89" y="35"/>
                  </a:lnTo>
                  <a:lnTo>
                    <a:pt x="106" y="25"/>
                  </a:lnTo>
                  <a:lnTo>
                    <a:pt x="122" y="16"/>
                  </a:lnTo>
                  <a:lnTo>
                    <a:pt x="141" y="10"/>
                  </a:lnTo>
                  <a:lnTo>
                    <a:pt x="161" y="5"/>
                  </a:lnTo>
                  <a:lnTo>
                    <a:pt x="181" y="1"/>
                  </a:lnTo>
                  <a:lnTo>
                    <a:pt x="201" y="0"/>
                  </a:lnTo>
                  <a:lnTo>
                    <a:pt x="5887" y="0"/>
                  </a:lnTo>
                  <a:lnTo>
                    <a:pt x="5887" y="0"/>
                  </a:lnTo>
                  <a:lnTo>
                    <a:pt x="5907" y="1"/>
                  </a:lnTo>
                  <a:lnTo>
                    <a:pt x="5927" y="5"/>
                  </a:lnTo>
                  <a:lnTo>
                    <a:pt x="5946" y="10"/>
                  </a:lnTo>
                  <a:lnTo>
                    <a:pt x="5964" y="16"/>
                  </a:lnTo>
                  <a:lnTo>
                    <a:pt x="5983" y="25"/>
                  </a:lnTo>
                  <a:lnTo>
                    <a:pt x="6000" y="35"/>
                  </a:lnTo>
                  <a:lnTo>
                    <a:pt x="6015" y="47"/>
                  </a:lnTo>
                  <a:lnTo>
                    <a:pt x="6028" y="58"/>
                  </a:lnTo>
                  <a:lnTo>
                    <a:pt x="6042" y="74"/>
                  </a:lnTo>
                  <a:lnTo>
                    <a:pt x="6054" y="89"/>
                  </a:lnTo>
                  <a:lnTo>
                    <a:pt x="6064" y="105"/>
                  </a:lnTo>
                  <a:lnTo>
                    <a:pt x="6072" y="122"/>
                  </a:lnTo>
                  <a:lnTo>
                    <a:pt x="6079" y="141"/>
                  </a:lnTo>
                  <a:lnTo>
                    <a:pt x="6084" y="161"/>
                  </a:lnTo>
                  <a:lnTo>
                    <a:pt x="6087" y="181"/>
                  </a:lnTo>
                  <a:lnTo>
                    <a:pt x="6087" y="201"/>
                  </a:lnTo>
                  <a:lnTo>
                    <a:pt x="6087" y="4097"/>
                  </a:lnTo>
                  <a:lnTo>
                    <a:pt x="6087" y="4097"/>
                  </a:lnTo>
                  <a:lnTo>
                    <a:pt x="6087" y="4118"/>
                  </a:lnTo>
                  <a:lnTo>
                    <a:pt x="6084" y="4138"/>
                  </a:lnTo>
                  <a:lnTo>
                    <a:pt x="6079" y="4158"/>
                  </a:lnTo>
                  <a:lnTo>
                    <a:pt x="6072" y="4177"/>
                  </a:lnTo>
                  <a:lnTo>
                    <a:pt x="6064" y="4193"/>
                  </a:lnTo>
                  <a:lnTo>
                    <a:pt x="6054" y="4210"/>
                  </a:lnTo>
                  <a:lnTo>
                    <a:pt x="6042" y="4225"/>
                  </a:lnTo>
                  <a:lnTo>
                    <a:pt x="6028" y="4239"/>
                  </a:lnTo>
                  <a:lnTo>
                    <a:pt x="6015" y="4252"/>
                  </a:lnTo>
                  <a:lnTo>
                    <a:pt x="6000" y="4264"/>
                  </a:lnTo>
                  <a:lnTo>
                    <a:pt x="5983" y="4274"/>
                  </a:lnTo>
                  <a:lnTo>
                    <a:pt x="5964" y="4282"/>
                  </a:lnTo>
                  <a:lnTo>
                    <a:pt x="5946" y="4289"/>
                  </a:lnTo>
                  <a:lnTo>
                    <a:pt x="5927" y="4294"/>
                  </a:lnTo>
                  <a:lnTo>
                    <a:pt x="5907" y="4298"/>
                  </a:lnTo>
                  <a:lnTo>
                    <a:pt x="5887" y="4298"/>
                  </a:lnTo>
                  <a:lnTo>
                    <a:pt x="5887" y="4298"/>
                  </a:lnTo>
                  <a:close/>
                </a:path>
              </a:pathLst>
            </a:custGeom>
            <a:gradFill flip="none" rotWithShape="1">
              <a:gsLst>
                <a:gs pos="0">
                  <a:srgbClr val="B0B2B4"/>
                </a:gs>
                <a:gs pos="100000">
                  <a:srgbClr val="DFE0E1"/>
                </a:gs>
              </a:gsLst>
              <a:lin ang="0" scaled="1"/>
              <a:tileRect/>
            </a:gradFill>
            <a:ln>
              <a:noFill/>
            </a:ln>
            <a:effectLst>
              <a:innerShdw blurRad="63500">
                <a:prstClr val="black">
                  <a:alpha val="4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18" name="9Slide.vn 3"/>
            <p:cNvSpPr/>
            <p:nvPr/>
          </p:nvSpPr>
          <p:spPr bwMode="auto">
            <a:xfrm>
              <a:off x="3865563" y="74613"/>
              <a:ext cx="9574213" cy="6735763"/>
            </a:xfrm>
            <a:custGeom>
              <a:avLst/>
              <a:gdLst>
                <a:gd name="T0" fmla="*/ 173 w 6031"/>
                <a:gd name="T1" fmla="*/ 0 h 4243"/>
                <a:gd name="T2" fmla="*/ 155 w 6031"/>
                <a:gd name="T3" fmla="*/ 2 h 4243"/>
                <a:gd name="T4" fmla="*/ 121 w 6031"/>
                <a:gd name="T5" fmla="*/ 9 h 4243"/>
                <a:gd name="T6" fmla="*/ 91 w 6031"/>
                <a:gd name="T7" fmla="*/ 22 h 4243"/>
                <a:gd name="T8" fmla="*/ 64 w 6031"/>
                <a:gd name="T9" fmla="*/ 40 h 4243"/>
                <a:gd name="T10" fmla="*/ 41 w 6031"/>
                <a:gd name="T11" fmla="*/ 64 h 4243"/>
                <a:gd name="T12" fmla="*/ 22 w 6031"/>
                <a:gd name="T13" fmla="*/ 91 h 4243"/>
                <a:gd name="T14" fmla="*/ 9 w 6031"/>
                <a:gd name="T15" fmla="*/ 121 h 4243"/>
                <a:gd name="T16" fmla="*/ 2 w 6031"/>
                <a:gd name="T17" fmla="*/ 157 h 4243"/>
                <a:gd name="T18" fmla="*/ 0 w 6031"/>
                <a:gd name="T19" fmla="*/ 4069 h 4243"/>
                <a:gd name="T20" fmla="*/ 2 w 6031"/>
                <a:gd name="T21" fmla="*/ 4086 h 4243"/>
                <a:gd name="T22" fmla="*/ 9 w 6031"/>
                <a:gd name="T23" fmla="*/ 4120 h 4243"/>
                <a:gd name="T24" fmla="*/ 22 w 6031"/>
                <a:gd name="T25" fmla="*/ 4152 h 4243"/>
                <a:gd name="T26" fmla="*/ 41 w 6031"/>
                <a:gd name="T27" fmla="*/ 4179 h 4243"/>
                <a:gd name="T28" fmla="*/ 64 w 6031"/>
                <a:gd name="T29" fmla="*/ 4202 h 4243"/>
                <a:gd name="T30" fmla="*/ 91 w 6031"/>
                <a:gd name="T31" fmla="*/ 4221 h 4243"/>
                <a:gd name="T32" fmla="*/ 121 w 6031"/>
                <a:gd name="T33" fmla="*/ 4234 h 4243"/>
                <a:gd name="T34" fmla="*/ 155 w 6031"/>
                <a:gd name="T35" fmla="*/ 4241 h 4243"/>
                <a:gd name="T36" fmla="*/ 5859 w 6031"/>
                <a:gd name="T37" fmla="*/ 4243 h 4243"/>
                <a:gd name="T38" fmla="*/ 5876 w 6031"/>
                <a:gd name="T39" fmla="*/ 4241 h 4243"/>
                <a:gd name="T40" fmla="*/ 5910 w 6031"/>
                <a:gd name="T41" fmla="*/ 4234 h 4243"/>
                <a:gd name="T42" fmla="*/ 5941 w 6031"/>
                <a:gd name="T43" fmla="*/ 4221 h 4243"/>
                <a:gd name="T44" fmla="*/ 5968 w 6031"/>
                <a:gd name="T45" fmla="*/ 4202 h 4243"/>
                <a:gd name="T46" fmla="*/ 5992 w 6031"/>
                <a:gd name="T47" fmla="*/ 4179 h 4243"/>
                <a:gd name="T48" fmla="*/ 6010 w 6031"/>
                <a:gd name="T49" fmla="*/ 4152 h 4243"/>
                <a:gd name="T50" fmla="*/ 6024 w 6031"/>
                <a:gd name="T51" fmla="*/ 4120 h 4243"/>
                <a:gd name="T52" fmla="*/ 6031 w 6031"/>
                <a:gd name="T53" fmla="*/ 4086 h 4243"/>
                <a:gd name="T54" fmla="*/ 6031 w 6031"/>
                <a:gd name="T55" fmla="*/ 173 h 4243"/>
                <a:gd name="T56" fmla="*/ 6031 w 6031"/>
                <a:gd name="T57" fmla="*/ 157 h 4243"/>
                <a:gd name="T58" fmla="*/ 6024 w 6031"/>
                <a:gd name="T59" fmla="*/ 121 h 4243"/>
                <a:gd name="T60" fmla="*/ 6010 w 6031"/>
                <a:gd name="T61" fmla="*/ 91 h 4243"/>
                <a:gd name="T62" fmla="*/ 5992 w 6031"/>
                <a:gd name="T63" fmla="*/ 64 h 4243"/>
                <a:gd name="T64" fmla="*/ 5968 w 6031"/>
                <a:gd name="T65" fmla="*/ 40 h 4243"/>
                <a:gd name="T66" fmla="*/ 5941 w 6031"/>
                <a:gd name="T67" fmla="*/ 22 h 4243"/>
                <a:gd name="T68" fmla="*/ 5910 w 6031"/>
                <a:gd name="T69" fmla="*/ 9 h 4243"/>
                <a:gd name="T70" fmla="*/ 5876 w 6031"/>
                <a:gd name="T71" fmla="*/ 2 h 4243"/>
                <a:gd name="T72" fmla="*/ 5859 w 6031"/>
                <a:gd name="T73" fmla="*/ 0 h 4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1" h="4243">
                  <a:moveTo>
                    <a:pt x="5859" y="0"/>
                  </a:moveTo>
                  <a:lnTo>
                    <a:pt x="173" y="0"/>
                  </a:lnTo>
                  <a:lnTo>
                    <a:pt x="173" y="0"/>
                  </a:lnTo>
                  <a:lnTo>
                    <a:pt x="155" y="2"/>
                  </a:lnTo>
                  <a:lnTo>
                    <a:pt x="138" y="3"/>
                  </a:lnTo>
                  <a:lnTo>
                    <a:pt x="121" y="9"/>
                  </a:lnTo>
                  <a:lnTo>
                    <a:pt x="106" y="14"/>
                  </a:lnTo>
                  <a:lnTo>
                    <a:pt x="91" y="22"/>
                  </a:lnTo>
                  <a:lnTo>
                    <a:pt x="78" y="30"/>
                  </a:lnTo>
                  <a:lnTo>
                    <a:pt x="64" y="40"/>
                  </a:lnTo>
                  <a:lnTo>
                    <a:pt x="51" y="51"/>
                  </a:lnTo>
                  <a:lnTo>
                    <a:pt x="41" y="64"/>
                  </a:lnTo>
                  <a:lnTo>
                    <a:pt x="30" y="77"/>
                  </a:lnTo>
                  <a:lnTo>
                    <a:pt x="22" y="91"/>
                  </a:lnTo>
                  <a:lnTo>
                    <a:pt x="14" y="106"/>
                  </a:lnTo>
                  <a:lnTo>
                    <a:pt x="9" y="121"/>
                  </a:lnTo>
                  <a:lnTo>
                    <a:pt x="3" y="138"/>
                  </a:lnTo>
                  <a:lnTo>
                    <a:pt x="2" y="157"/>
                  </a:lnTo>
                  <a:lnTo>
                    <a:pt x="0" y="173"/>
                  </a:lnTo>
                  <a:lnTo>
                    <a:pt x="0" y="4069"/>
                  </a:lnTo>
                  <a:lnTo>
                    <a:pt x="0" y="4069"/>
                  </a:lnTo>
                  <a:lnTo>
                    <a:pt x="2" y="4086"/>
                  </a:lnTo>
                  <a:lnTo>
                    <a:pt x="3" y="4105"/>
                  </a:lnTo>
                  <a:lnTo>
                    <a:pt x="9" y="4120"/>
                  </a:lnTo>
                  <a:lnTo>
                    <a:pt x="14" y="4137"/>
                  </a:lnTo>
                  <a:lnTo>
                    <a:pt x="22" y="4152"/>
                  </a:lnTo>
                  <a:lnTo>
                    <a:pt x="30" y="4165"/>
                  </a:lnTo>
                  <a:lnTo>
                    <a:pt x="41" y="4179"/>
                  </a:lnTo>
                  <a:lnTo>
                    <a:pt x="51" y="4192"/>
                  </a:lnTo>
                  <a:lnTo>
                    <a:pt x="64" y="4202"/>
                  </a:lnTo>
                  <a:lnTo>
                    <a:pt x="78" y="4212"/>
                  </a:lnTo>
                  <a:lnTo>
                    <a:pt x="91" y="4221"/>
                  </a:lnTo>
                  <a:lnTo>
                    <a:pt x="106" y="4229"/>
                  </a:lnTo>
                  <a:lnTo>
                    <a:pt x="121" y="4234"/>
                  </a:lnTo>
                  <a:lnTo>
                    <a:pt x="138" y="4239"/>
                  </a:lnTo>
                  <a:lnTo>
                    <a:pt x="155" y="4241"/>
                  </a:lnTo>
                  <a:lnTo>
                    <a:pt x="173" y="4243"/>
                  </a:lnTo>
                  <a:lnTo>
                    <a:pt x="5859" y="4243"/>
                  </a:lnTo>
                  <a:lnTo>
                    <a:pt x="5859" y="4243"/>
                  </a:lnTo>
                  <a:lnTo>
                    <a:pt x="5876" y="4241"/>
                  </a:lnTo>
                  <a:lnTo>
                    <a:pt x="5893" y="4239"/>
                  </a:lnTo>
                  <a:lnTo>
                    <a:pt x="5910" y="4234"/>
                  </a:lnTo>
                  <a:lnTo>
                    <a:pt x="5926" y="4229"/>
                  </a:lnTo>
                  <a:lnTo>
                    <a:pt x="5941" y="4221"/>
                  </a:lnTo>
                  <a:lnTo>
                    <a:pt x="5955" y="4212"/>
                  </a:lnTo>
                  <a:lnTo>
                    <a:pt x="5968" y="4202"/>
                  </a:lnTo>
                  <a:lnTo>
                    <a:pt x="5980" y="4192"/>
                  </a:lnTo>
                  <a:lnTo>
                    <a:pt x="5992" y="4179"/>
                  </a:lnTo>
                  <a:lnTo>
                    <a:pt x="6002" y="4165"/>
                  </a:lnTo>
                  <a:lnTo>
                    <a:pt x="6010" y="4152"/>
                  </a:lnTo>
                  <a:lnTo>
                    <a:pt x="6017" y="4137"/>
                  </a:lnTo>
                  <a:lnTo>
                    <a:pt x="6024" y="4120"/>
                  </a:lnTo>
                  <a:lnTo>
                    <a:pt x="6027" y="4105"/>
                  </a:lnTo>
                  <a:lnTo>
                    <a:pt x="6031" y="4086"/>
                  </a:lnTo>
                  <a:lnTo>
                    <a:pt x="6031" y="4069"/>
                  </a:lnTo>
                  <a:lnTo>
                    <a:pt x="6031" y="173"/>
                  </a:lnTo>
                  <a:lnTo>
                    <a:pt x="6031" y="173"/>
                  </a:lnTo>
                  <a:lnTo>
                    <a:pt x="6031" y="157"/>
                  </a:lnTo>
                  <a:lnTo>
                    <a:pt x="6027" y="138"/>
                  </a:lnTo>
                  <a:lnTo>
                    <a:pt x="6024" y="121"/>
                  </a:lnTo>
                  <a:lnTo>
                    <a:pt x="6017" y="106"/>
                  </a:lnTo>
                  <a:lnTo>
                    <a:pt x="6010" y="91"/>
                  </a:lnTo>
                  <a:lnTo>
                    <a:pt x="6002" y="77"/>
                  </a:lnTo>
                  <a:lnTo>
                    <a:pt x="5992" y="64"/>
                  </a:lnTo>
                  <a:lnTo>
                    <a:pt x="5980" y="51"/>
                  </a:lnTo>
                  <a:lnTo>
                    <a:pt x="5968" y="40"/>
                  </a:lnTo>
                  <a:lnTo>
                    <a:pt x="5955" y="30"/>
                  </a:lnTo>
                  <a:lnTo>
                    <a:pt x="5941" y="22"/>
                  </a:lnTo>
                  <a:lnTo>
                    <a:pt x="5926" y="14"/>
                  </a:lnTo>
                  <a:lnTo>
                    <a:pt x="5910" y="9"/>
                  </a:lnTo>
                  <a:lnTo>
                    <a:pt x="5893" y="3"/>
                  </a:lnTo>
                  <a:lnTo>
                    <a:pt x="5876" y="2"/>
                  </a:lnTo>
                  <a:lnTo>
                    <a:pt x="5859" y="0"/>
                  </a:lnTo>
                  <a:lnTo>
                    <a:pt x="5859" y="0"/>
                  </a:lnTo>
                  <a:close/>
                </a:path>
              </a:pathLst>
            </a:custGeom>
            <a:solidFill>
              <a:srgbClr val="000000"/>
            </a:solidFill>
            <a:ln>
              <a:noFill/>
            </a:ln>
            <a:effectLst>
              <a:outerShdw blurRad="25400" algn="ctr" rotWithShape="0">
                <a:prstClr val="black">
                  <a:alpha val="61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19" name="9Slide.vn 4"/>
            <p:cNvSpPr/>
            <p:nvPr/>
          </p:nvSpPr>
          <p:spPr bwMode="auto">
            <a:xfrm>
              <a:off x="3892550" y="6342063"/>
              <a:ext cx="9520238" cy="441325"/>
            </a:xfrm>
            <a:custGeom>
              <a:avLst/>
              <a:gdLst>
                <a:gd name="T0" fmla="*/ 156 w 5997"/>
                <a:gd name="T1" fmla="*/ 278 h 278"/>
                <a:gd name="T2" fmla="*/ 5842 w 5997"/>
                <a:gd name="T3" fmla="*/ 278 h 278"/>
                <a:gd name="T4" fmla="*/ 5842 w 5997"/>
                <a:gd name="T5" fmla="*/ 278 h 278"/>
                <a:gd name="T6" fmla="*/ 5857 w 5997"/>
                <a:gd name="T7" fmla="*/ 276 h 278"/>
                <a:gd name="T8" fmla="*/ 5872 w 5997"/>
                <a:gd name="T9" fmla="*/ 275 h 278"/>
                <a:gd name="T10" fmla="*/ 5887 w 5997"/>
                <a:gd name="T11" fmla="*/ 269 h 278"/>
                <a:gd name="T12" fmla="*/ 5903 w 5997"/>
                <a:gd name="T13" fmla="*/ 264 h 278"/>
                <a:gd name="T14" fmla="*/ 5916 w 5997"/>
                <a:gd name="T15" fmla="*/ 258 h 278"/>
                <a:gd name="T16" fmla="*/ 5928 w 5997"/>
                <a:gd name="T17" fmla="*/ 251 h 278"/>
                <a:gd name="T18" fmla="*/ 5941 w 5997"/>
                <a:gd name="T19" fmla="*/ 241 h 278"/>
                <a:gd name="T20" fmla="*/ 5951 w 5997"/>
                <a:gd name="T21" fmla="*/ 231 h 278"/>
                <a:gd name="T22" fmla="*/ 5962 w 5997"/>
                <a:gd name="T23" fmla="*/ 221 h 278"/>
                <a:gd name="T24" fmla="*/ 5970 w 5997"/>
                <a:gd name="T25" fmla="*/ 209 h 278"/>
                <a:gd name="T26" fmla="*/ 5978 w 5997"/>
                <a:gd name="T27" fmla="*/ 195 h 278"/>
                <a:gd name="T28" fmla="*/ 5985 w 5997"/>
                <a:gd name="T29" fmla="*/ 182 h 278"/>
                <a:gd name="T30" fmla="*/ 5990 w 5997"/>
                <a:gd name="T31" fmla="*/ 167 h 278"/>
                <a:gd name="T32" fmla="*/ 5993 w 5997"/>
                <a:gd name="T33" fmla="*/ 153 h 278"/>
                <a:gd name="T34" fmla="*/ 5997 w 5997"/>
                <a:gd name="T35" fmla="*/ 137 h 278"/>
                <a:gd name="T36" fmla="*/ 5997 w 5997"/>
                <a:gd name="T37" fmla="*/ 121 h 278"/>
                <a:gd name="T38" fmla="*/ 5997 w 5997"/>
                <a:gd name="T39" fmla="*/ 0 h 278"/>
                <a:gd name="T40" fmla="*/ 0 w 5997"/>
                <a:gd name="T41" fmla="*/ 0 h 278"/>
                <a:gd name="T42" fmla="*/ 0 w 5997"/>
                <a:gd name="T43" fmla="*/ 121 h 278"/>
                <a:gd name="T44" fmla="*/ 0 w 5997"/>
                <a:gd name="T45" fmla="*/ 121 h 278"/>
                <a:gd name="T46" fmla="*/ 2 w 5997"/>
                <a:gd name="T47" fmla="*/ 137 h 278"/>
                <a:gd name="T48" fmla="*/ 3 w 5997"/>
                <a:gd name="T49" fmla="*/ 153 h 278"/>
                <a:gd name="T50" fmla="*/ 8 w 5997"/>
                <a:gd name="T51" fmla="*/ 167 h 278"/>
                <a:gd name="T52" fmla="*/ 13 w 5997"/>
                <a:gd name="T53" fmla="*/ 182 h 278"/>
                <a:gd name="T54" fmla="*/ 20 w 5997"/>
                <a:gd name="T55" fmla="*/ 195 h 278"/>
                <a:gd name="T56" fmla="*/ 27 w 5997"/>
                <a:gd name="T57" fmla="*/ 209 h 278"/>
                <a:gd name="T58" fmla="*/ 37 w 5997"/>
                <a:gd name="T59" fmla="*/ 221 h 278"/>
                <a:gd name="T60" fmla="*/ 47 w 5997"/>
                <a:gd name="T61" fmla="*/ 231 h 278"/>
                <a:gd name="T62" fmla="*/ 57 w 5997"/>
                <a:gd name="T63" fmla="*/ 241 h 278"/>
                <a:gd name="T64" fmla="*/ 69 w 5997"/>
                <a:gd name="T65" fmla="*/ 251 h 278"/>
                <a:gd name="T66" fmla="*/ 82 w 5997"/>
                <a:gd name="T67" fmla="*/ 258 h 278"/>
                <a:gd name="T68" fmla="*/ 96 w 5997"/>
                <a:gd name="T69" fmla="*/ 264 h 278"/>
                <a:gd name="T70" fmla="*/ 109 w 5997"/>
                <a:gd name="T71" fmla="*/ 269 h 278"/>
                <a:gd name="T72" fmla="*/ 124 w 5997"/>
                <a:gd name="T73" fmla="*/ 275 h 278"/>
                <a:gd name="T74" fmla="*/ 141 w 5997"/>
                <a:gd name="T75" fmla="*/ 276 h 278"/>
                <a:gd name="T76" fmla="*/ 156 w 5997"/>
                <a:gd name="T77" fmla="*/ 278 h 278"/>
                <a:gd name="T78" fmla="*/ 156 w 5997"/>
                <a:gd name="T79"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97" h="278">
                  <a:moveTo>
                    <a:pt x="156" y="278"/>
                  </a:moveTo>
                  <a:lnTo>
                    <a:pt x="5842" y="278"/>
                  </a:lnTo>
                  <a:lnTo>
                    <a:pt x="5842" y="278"/>
                  </a:lnTo>
                  <a:lnTo>
                    <a:pt x="5857" y="276"/>
                  </a:lnTo>
                  <a:lnTo>
                    <a:pt x="5872" y="275"/>
                  </a:lnTo>
                  <a:lnTo>
                    <a:pt x="5887" y="269"/>
                  </a:lnTo>
                  <a:lnTo>
                    <a:pt x="5903" y="264"/>
                  </a:lnTo>
                  <a:lnTo>
                    <a:pt x="5916" y="258"/>
                  </a:lnTo>
                  <a:lnTo>
                    <a:pt x="5928" y="251"/>
                  </a:lnTo>
                  <a:lnTo>
                    <a:pt x="5941" y="241"/>
                  </a:lnTo>
                  <a:lnTo>
                    <a:pt x="5951" y="231"/>
                  </a:lnTo>
                  <a:lnTo>
                    <a:pt x="5962" y="221"/>
                  </a:lnTo>
                  <a:lnTo>
                    <a:pt x="5970" y="209"/>
                  </a:lnTo>
                  <a:lnTo>
                    <a:pt x="5978" y="195"/>
                  </a:lnTo>
                  <a:lnTo>
                    <a:pt x="5985" y="182"/>
                  </a:lnTo>
                  <a:lnTo>
                    <a:pt x="5990" y="167"/>
                  </a:lnTo>
                  <a:lnTo>
                    <a:pt x="5993" y="153"/>
                  </a:lnTo>
                  <a:lnTo>
                    <a:pt x="5997" y="137"/>
                  </a:lnTo>
                  <a:lnTo>
                    <a:pt x="5997" y="121"/>
                  </a:lnTo>
                  <a:lnTo>
                    <a:pt x="5997" y="0"/>
                  </a:lnTo>
                  <a:lnTo>
                    <a:pt x="0" y="0"/>
                  </a:lnTo>
                  <a:lnTo>
                    <a:pt x="0" y="121"/>
                  </a:lnTo>
                  <a:lnTo>
                    <a:pt x="0" y="121"/>
                  </a:lnTo>
                  <a:lnTo>
                    <a:pt x="2" y="137"/>
                  </a:lnTo>
                  <a:lnTo>
                    <a:pt x="3" y="153"/>
                  </a:lnTo>
                  <a:lnTo>
                    <a:pt x="8" y="167"/>
                  </a:lnTo>
                  <a:lnTo>
                    <a:pt x="13" y="182"/>
                  </a:lnTo>
                  <a:lnTo>
                    <a:pt x="20" y="195"/>
                  </a:lnTo>
                  <a:lnTo>
                    <a:pt x="27" y="209"/>
                  </a:lnTo>
                  <a:lnTo>
                    <a:pt x="37" y="221"/>
                  </a:lnTo>
                  <a:lnTo>
                    <a:pt x="47" y="231"/>
                  </a:lnTo>
                  <a:lnTo>
                    <a:pt x="57" y="241"/>
                  </a:lnTo>
                  <a:lnTo>
                    <a:pt x="69" y="251"/>
                  </a:lnTo>
                  <a:lnTo>
                    <a:pt x="82" y="258"/>
                  </a:lnTo>
                  <a:lnTo>
                    <a:pt x="96" y="264"/>
                  </a:lnTo>
                  <a:lnTo>
                    <a:pt x="109" y="269"/>
                  </a:lnTo>
                  <a:lnTo>
                    <a:pt x="124" y="275"/>
                  </a:lnTo>
                  <a:lnTo>
                    <a:pt x="141" y="276"/>
                  </a:lnTo>
                  <a:lnTo>
                    <a:pt x="156" y="278"/>
                  </a:lnTo>
                  <a:lnTo>
                    <a:pt x="156" y="278"/>
                  </a:lnTo>
                  <a:close/>
                </a:path>
              </a:pathLst>
            </a:custGeom>
            <a:solidFill>
              <a:srgbClr val="1818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0" name="9Slide.vn 5"/>
            <p:cNvSpPr>
              <a:spLocks noChangeArrowheads="1"/>
            </p:cNvSpPr>
            <p:nvPr/>
          </p:nvSpPr>
          <p:spPr bwMode="auto">
            <a:xfrm>
              <a:off x="4205288" y="533400"/>
              <a:ext cx="8897938" cy="5565775"/>
            </a:xfrm>
            <a:prstGeom prst="rect">
              <a:avLst/>
            </a:prstGeom>
            <a:solidFill>
              <a:srgbClr val="2626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1" name="9Slide.vn 6"/>
            <p:cNvSpPr/>
            <p:nvPr/>
          </p:nvSpPr>
          <p:spPr bwMode="auto">
            <a:xfrm>
              <a:off x="2738438" y="6618288"/>
              <a:ext cx="11828463" cy="239713"/>
            </a:xfrm>
            <a:custGeom>
              <a:avLst/>
              <a:gdLst>
                <a:gd name="T0" fmla="*/ 7451 w 7451"/>
                <a:gd name="T1" fmla="*/ 0 h 151"/>
                <a:gd name="T2" fmla="*/ 4441 w 7451"/>
                <a:gd name="T3" fmla="*/ 1 h 151"/>
                <a:gd name="T4" fmla="*/ 4381 w 7451"/>
                <a:gd name="T5" fmla="*/ 35 h 151"/>
                <a:gd name="T6" fmla="*/ 3097 w 7451"/>
                <a:gd name="T7" fmla="*/ 35 h 151"/>
                <a:gd name="T8" fmla="*/ 3020 w 7451"/>
                <a:gd name="T9" fmla="*/ 1 h 151"/>
                <a:gd name="T10" fmla="*/ 0 w 7451"/>
                <a:gd name="T11" fmla="*/ 0 h 151"/>
                <a:gd name="T12" fmla="*/ 0 w 7451"/>
                <a:gd name="T13" fmla="*/ 35 h 151"/>
                <a:gd name="T14" fmla="*/ 0 w 7451"/>
                <a:gd name="T15" fmla="*/ 35 h 151"/>
                <a:gd name="T16" fmla="*/ 61 w 7451"/>
                <a:gd name="T17" fmla="*/ 53 h 151"/>
                <a:gd name="T18" fmla="*/ 98 w 7451"/>
                <a:gd name="T19" fmla="*/ 65 h 151"/>
                <a:gd name="T20" fmla="*/ 140 w 7451"/>
                <a:gd name="T21" fmla="*/ 75 h 151"/>
                <a:gd name="T22" fmla="*/ 140 w 7451"/>
                <a:gd name="T23" fmla="*/ 75 h 151"/>
                <a:gd name="T24" fmla="*/ 168 w 7451"/>
                <a:gd name="T25" fmla="*/ 82 h 151"/>
                <a:gd name="T26" fmla="*/ 216 w 7451"/>
                <a:gd name="T27" fmla="*/ 90 h 151"/>
                <a:gd name="T28" fmla="*/ 286 w 7451"/>
                <a:gd name="T29" fmla="*/ 102 h 151"/>
                <a:gd name="T30" fmla="*/ 384 w 7451"/>
                <a:gd name="T31" fmla="*/ 114 h 151"/>
                <a:gd name="T32" fmla="*/ 384 w 7451"/>
                <a:gd name="T33" fmla="*/ 114 h 151"/>
                <a:gd name="T34" fmla="*/ 438 w 7451"/>
                <a:gd name="T35" fmla="*/ 121 h 151"/>
                <a:gd name="T36" fmla="*/ 510 w 7451"/>
                <a:gd name="T37" fmla="*/ 127 h 151"/>
                <a:gd name="T38" fmla="*/ 601 w 7451"/>
                <a:gd name="T39" fmla="*/ 134 h 151"/>
                <a:gd name="T40" fmla="*/ 707 w 7451"/>
                <a:gd name="T41" fmla="*/ 141 h 151"/>
                <a:gd name="T42" fmla="*/ 707 w 7451"/>
                <a:gd name="T43" fmla="*/ 141 h 151"/>
                <a:gd name="T44" fmla="*/ 838 w 7451"/>
                <a:gd name="T45" fmla="*/ 146 h 151"/>
                <a:gd name="T46" fmla="*/ 924 w 7451"/>
                <a:gd name="T47" fmla="*/ 148 h 151"/>
                <a:gd name="T48" fmla="*/ 924 w 7451"/>
                <a:gd name="T49" fmla="*/ 148 h 151"/>
                <a:gd name="T50" fmla="*/ 1195 w 7451"/>
                <a:gd name="T51" fmla="*/ 149 h 151"/>
                <a:gd name="T52" fmla="*/ 1718 w 7451"/>
                <a:gd name="T53" fmla="*/ 151 h 151"/>
                <a:gd name="T54" fmla="*/ 3188 w 7451"/>
                <a:gd name="T55" fmla="*/ 151 h 151"/>
                <a:gd name="T56" fmla="*/ 5479 w 7451"/>
                <a:gd name="T57" fmla="*/ 149 h 151"/>
                <a:gd name="T58" fmla="*/ 5479 w 7451"/>
                <a:gd name="T59" fmla="*/ 149 h 151"/>
                <a:gd name="T60" fmla="*/ 5921 w 7451"/>
                <a:gd name="T61" fmla="*/ 151 h 151"/>
                <a:gd name="T62" fmla="*/ 6244 w 7451"/>
                <a:gd name="T63" fmla="*/ 151 h 151"/>
                <a:gd name="T64" fmla="*/ 6529 w 7451"/>
                <a:gd name="T65" fmla="*/ 148 h 151"/>
                <a:gd name="T66" fmla="*/ 6529 w 7451"/>
                <a:gd name="T67" fmla="*/ 148 h 151"/>
                <a:gd name="T68" fmla="*/ 6613 w 7451"/>
                <a:gd name="T69" fmla="*/ 146 h 151"/>
                <a:gd name="T70" fmla="*/ 6744 w 7451"/>
                <a:gd name="T71" fmla="*/ 141 h 151"/>
                <a:gd name="T72" fmla="*/ 6744 w 7451"/>
                <a:gd name="T73" fmla="*/ 141 h 151"/>
                <a:gd name="T74" fmla="*/ 6852 w 7451"/>
                <a:gd name="T75" fmla="*/ 134 h 151"/>
                <a:gd name="T76" fmla="*/ 6941 w 7451"/>
                <a:gd name="T77" fmla="*/ 127 h 151"/>
                <a:gd name="T78" fmla="*/ 7015 w 7451"/>
                <a:gd name="T79" fmla="*/ 121 h 151"/>
                <a:gd name="T80" fmla="*/ 7069 w 7451"/>
                <a:gd name="T81" fmla="*/ 114 h 151"/>
                <a:gd name="T82" fmla="*/ 7069 w 7451"/>
                <a:gd name="T83" fmla="*/ 114 h 151"/>
                <a:gd name="T84" fmla="*/ 7166 w 7451"/>
                <a:gd name="T85" fmla="*/ 102 h 151"/>
                <a:gd name="T86" fmla="*/ 7237 w 7451"/>
                <a:gd name="T87" fmla="*/ 90 h 151"/>
                <a:gd name="T88" fmla="*/ 7284 w 7451"/>
                <a:gd name="T89" fmla="*/ 82 h 151"/>
                <a:gd name="T90" fmla="*/ 7313 w 7451"/>
                <a:gd name="T91" fmla="*/ 75 h 151"/>
                <a:gd name="T92" fmla="*/ 7313 w 7451"/>
                <a:gd name="T93" fmla="*/ 75 h 151"/>
                <a:gd name="T94" fmla="*/ 7353 w 7451"/>
                <a:gd name="T95" fmla="*/ 65 h 151"/>
                <a:gd name="T96" fmla="*/ 7390 w 7451"/>
                <a:gd name="T97" fmla="*/ 53 h 151"/>
                <a:gd name="T98" fmla="*/ 7451 w 7451"/>
                <a:gd name="T99" fmla="*/ 35 h 151"/>
                <a:gd name="T100" fmla="*/ 7451 w 7451"/>
                <a:gd name="T10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51" h="151">
                  <a:moveTo>
                    <a:pt x="7451" y="0"/>
                  </a:moveTo>
                  <a:lnTo>
                    <a:pt x="4441" y="1"/>
                  </a:lnTo>
                  <a:lnTo>
                    <a:pt x="4381" y="35"/>
                  </a:lnTo>
                  <a:lnTo>
                    <a:pt x="3097" y="35"/>
                  </a:lnTo>
                  <a:lnTo>
                    <a:pt x="3020" y="1"/>
                  </a:lnTo>
                  <a:lnTo>
                    <a:pt x="0" y="0"/>
                  </a:lnTo>
                  <a:lnTo>
                    <a:pt x="0" y="35"/>
                  </a:lnTo>
                  <a:lnTo>
                    <a:pt x="0" y="35"/>
                  </a:lnTo>
                  <a:lnTo>
                    <a:pt x="61" y="53"/>
                  </a:lnTo>
                  <a:lnTo>
                    <a:pt x="98" y="65"/>
                  </a:lnTo>
                  <a:lnTo>
                    <a:pt x="140" y="75"/>
                  </a:lnTo>
                  <a:lnTo>
                    <a:pt x="140" y="75"/>
                  </a:lnTo>
                  <a:lnTo>
                    <a:pt x="168" y="82"/>
                  </a:lnTo>
                  <a:lnTo>
                    <a:pt x="216" y="90"/>
                  </a:lnTo>
                  <a:lnTo>
                    <a:pt x="286" y="102"/>
                  </a:lnTo>
                  <a:lnTo>
                    <a:pt x="384" y="114"/>
                  </a:lnTo>
                  <a:lnTo>
                    <a:pt x="384" y="114"/>
                  </a:lnTo>
                  <a:lnTo>
                    <a:pt x="438" y="121"/>
                  </a:lnTo>
                  <a:lnTo>
                    <a:pt x="510" y="127"/>
                  </a:lnTo>
                  <a:lnTo>
                    <a:pt x="601" y="134"/>
                  </a:lnTo>
                  <a:lnTo>
                    <a:pt x="707" y="141"/>
                  </a:lnTo>
                  <a:lnTo>
                    <a:pt x="707" y="141"/>
                  </a:lnTo>
                  <a:lnTo>
                    <a:pt x="838" y="146"/>
                  </a:lnTo>
                  <a:lnTo>
                    <a:pt x="924" y="148"/>
                  </a:lnTo>
                  <a:lnTo>
                    <a:pt x="924" y="148"/>
                  </a:lnTo>
                  <a:lnTo>
                    <a:pt x="1195" y="149"/>
                  </a:lnTo>
                  <a:lnTo>
                    <a:pt x="1718" y="151"/>
                  </a:lnTo>
                  <a:lnTo>
                    <a:pt x="3188" y="151"/>
                  </a:lnTo>
                  <a:lnTo>
                    <a:pt x="5479" y="149"/>
                  </a:lnTo>
                  <a:lnTo>
                    <a:pt x="5479" y="149"/>
                  </a:lnTo>
                  <a:lnTo>
                    <a:pt x="5921" y="151"/>
                  </a:lnTo>
                  <a:lnTo>
                    <a:pt x="6244" y="151"/>
                  </a:lnTo>
                  <a:lnTo>
                    <a:pt x="6529" y="148"/>
                  </a:lnTo>
                  <a:lnTo>
                    <a:pt x="6529" y="148"/>
                  </a:lnTo>
                  <a:lnTo>
                    <a:pt x="6613" y="146"/>
                  </a:lnTo>
                  <a:lnTo>
                    <a:pt x="6744" y="141"/>
                  </a:lnTo>
                  <a:lnTo>
                    <a:pt x="6744" y="141"/>
                  </a:lnTo>
                  <a:lnTo>
                    <a:pt x="6852" y="134"/>
                  </a:lnTo>
                  <a:lnTo>
                    <a:pt x="6941" y="127"/>
                  </a:lnTo>
                  <a:lnTo>
                    <a:pt x="7015" y="121"/>
                  </a:lnTo>
                  <a:lnTo>
                    <a:pt x="7069" y="114"/>
                  </a:lnTo>
                  <a:lnTo>
                    <a:pt x="7069" y="114"/>
                  </a:lnTo>
                  <a:lnTo>
                    <a:pt x="7166" y="102"/>
                  </a:lnTo>
                  <a:lnTo>
                    <a:pt x="7237" y="90"/>
                  </a:lnTo>
                  <a:lnTo>
                    <a:pt x="7284" y="82"/>
                  </a:lnTo>
                  <a:lnTo>
                    <a:pt x="7313" y="75"/>
                  </a:lnTo>
                  <a:lnTo>
                    <a:pt x="7313" y="75"/>
                  </a:lnTo>
                  <a:lnTo>
                    <a:pt x="7353" y="65"/>
                  </a:lnTo>
                  <a:lnTo>
                    <a:pt x="7390" y="53"/>
                  </a:lnTo>
                  <a:lnTo>
                    <a:pt x="7451" y="35"/>
                  </a:lnTo>
                  <a:lnTo>
                    <a:pt x="7451" y="0"/>
                  </a:lnTo>
                  <a:close/>
                </a:path>
              </a:pathLst>
            </a:custGeom>
            <a:solidFill>
              <a:srgbClr val="A5A6A8"/>
            </a:solidFill>
            <a:ln>
              <a:noFill/>
            </a:ln>
            <a:effectLst>
              <a:innerShdw blurRad="114300">
                <a:prstClr val="black">
                  <a:alpha val="7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2" name="9Slide.vn 7"/>
            <p:cNvSpPr/>
            <p:nvPr/>
          </p:nvSpPr>
          <p:spPr bwMode="auto">
            <a:xfrm>
              <a:off x="2738438" y="6618288"/>
              <a:ext cx="11828463" cy="55563"/>
            </a:xfrm>
            <a:custGeom>
              <a:avLst/>
              <a:gdLst>
                <a:gd name="T0" fmla="*/ 7451 w 7451"/>
                <a:gd name="T1" fmla="*/ 35 h 35"/>
                <a:gd name="T2" fmla="*/ 0 w 7451"/>
                <a:gd name="T3" fmla="*/ 35 h 35"/>
                <a:gd name="T4" fmla="*/ 0 w 7451"/>
                <a:gd name="T5" fmla="*/ 0 h 35"/>
                <a:gd name="T6" fmla="*/ 3020 w 7451"/>
                <a:gd name="T7" fmla="*/ 0 h 35"/>
                <a:gd name="T8" fmla="*/ 3047 w 7451"/>
                <a:gd name="T9" fmla="*/ 18 h 35"/>
                <a:gd name="T10" fmla="*/ 4413 w 7451"/>
                <a:gd name="T11" fmla="*/ 18 h 35"/>
                <a:gd name="T12" fmla="*/ 4441 w 7451"/>
                <a:gd name="T13" fmla="*/ 0 h 35"/>
                <a:gd name="T14" fmla="*/ 7451 w 7451"/>
                <a:gd name="T15" fmla="*/ 0 h 35"/>
                <a:gd name="T16" fmla="*/ 7451 w 7451"/>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1" h="35">
                  <a:moveTo>
                    <a:pt x="7451" y="35"/>
                  </a:moveTo>
                  <a:lnTo>
                    <a:pt x="0" y="35"/>
                  </a:lnTo>
                  <a:lnTo>
                    <a:pt x="0" y="0"/>
                  </a:lnTo>
                  <a:lnTo>
                    <a:pt x="3020" y="0"/>
                  </a:lnTo>
                  <a:lnTo>
                    <a:pt x="3047" y="18"/>
                  </a:lnTo>
                  <a:lnTo>
                    <a:pt x="4413" y="18"/>
                  </a:lnTo>
                  <a:lnTo>
                    <a:pt x="4441" y="0"/>
                  </a:lnTo>
                  <a:lnTo>
                    <a:pt x="7451" y="0"/>
                  </a:lnTo>
                  <a:lnTo>
                    <a:pt x="7451" y="35"/>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gs>
                <a:gs pos="9000">
                  <a:srgbClr val="DFE0E1"/>
                </a:gs>
              </a:gsLst>
              <a:lin ang="0" scaled="1"/>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sp>
          <p:nvSpPr>
            <p:cNvPr id="23" name="9Slide.vn 8"/>
            <p:cNvSpPr/>
            <p:nvPr/>
          </p:nvSpPr>
          <p:spPr bwMode="auto">
            <a:xfrm>
              <a:off x="7524750" y="6619875"/>
              <a:ext cx="2255838" cy="90488"/>
            </a:xfrm>
            <a:custGeom>
              <a:avLst/>
              <a:gdLst>
                <a:gd name="T0" fmla="*/ 1389 w 1421"/>
                <a:gd name="T1" fmla="*/ 2 h 57"/>
                <a:gd name="T2" fmla="*/ 32 w 1421"/>
                <a:gd name="T3" fmla="*/ 2 h 57"/>
                <a:gd name="T4" fmla="*/ 32 w 1421"/>
                <a:gd name="T5" fmla="*/ 2 h 57"/>
                <a:gd name="T6" fmla="*/ 17 w 1421"/>
                <a:gd name="T7" fmla="*/ 2 h 57"/>
                <a:gd name="T8" fmla="*/ 0 w 1421"/>
                <a:gd name="T9" fmla="*/ 0 h 57"/>
                <a:gd name="T10" fmla="*/ 0 w 1421"/>
                <a:gd name="T11" fmla="*/ 34 h 57"/>
                <a:gd name="T12" fmla="*/ 0 w 1421"/>
                <a:gd name="T13" fmla="*/ 34 h 57"/>
                <a:gd name="T14" fmla="*/ 20 w 1421"/>
                <a:gd name="T15" fmla="*/ 44 h 57"/>
                <a:gd name="T16" fmla="*/ 42 w 1421"/>
                <a:gd name="T17" fmla="*/ 51 h 57"/>
                <a:gd name="T18" fmla="*/ 64 w 1421"/>
                <a:gd name="T19" fmla="*/ 56 h 57"/>
                <a:gd name="T20" fmla="*/ 85 w 1421"/>
                <a:gd name="T21" fmla="*/ 57 h 57"/>
                <a:gd name="T22" fmla="*/ 1337 w 1421"/>
                <a:gd name="T23" fmla="*/ 57 h 57"/>
                <a:gd name="T24" fmla="*/ 1337 w 1421"/>
                <a:gd name="T25" fmla="*/ 57 h 57"/>
                <a:gd name="T26" fmla="*/ 1359 w 1421"/>
                <a:gd name="T27" fmla="*/ 56 h 57"/>
                <a:gd name="T28" fmla="*/ 1381 w 1421"/>
                <a:gd name="T29" fmla="*/ 51 h 57"/>
                <a:gd name="T30" fmla="*/ 1401 w 1421"/>
                <a:gd name="T31" fmla="*/ 44 h 57"/>
                <a:gd name="T32" fmla="*/ 1421 w 1421"/>
                <a:gd name="T33" fmla="*/ 34 h 57"/>
                <a:gd name="T34" fmla="*/ 1421 w 1421"/>
                <a:gd name="T35" fmla="*/ 0 h 57"/>
                <a:gd name="T36" fmla="*/ 1421 w 1421"/>
                <a:gd name="T37" fmla="*/ 0 h 57"/>
                <a:gd name="T38" fmla="*/ 1406 w 1421"/>
                <a:gd name="T39" fmla="*/ 2 h 57"/>
                <a:gd name="T40" fmla="*/ 1389 w 1421"/>
                <a:gd name="T41" fmla="*/ 2 h 57"/>
                <a:gd name="T42" fmla="*/ 1389 w 1421"/>
                <a:gd name="T43"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21" h="57">
                  <a:moveTo>
                    <a:pt x="1389" y="2"/>
                  </a:moveTo>
                  <a:lnTo>
                    <a:pt x="32" y="2"/>
                  </a:lnTo>
                  <a:lnTo>
                    <a:pt x="32" y="2"/>
                  </a:lnTo>
                  <a:lnTo>
                    <a:pt x="17" y="2"/>
                  </a:lnTo>
                  <a:lnTo>
                    <a:pt x="0" y="0"/>
                  </a:lnTo>
                  <a:lnTo>
                    <a:pt x="0" y="34"/>
                  </a:lnTo>
                  <a:lnTo>
                    <a:pt x="0" y="34"/>
                  </a:lnTo>
                  <a:lnTo>
                    <a:pt x="20" y="44"/>
                  </a:lnTo>
                  <a:lnTo>
                    <a:pt x="42" y="51"/>
                  </a:lnTo>
                  <a:lnTo>
                    <a:pt x="64" y="56"/>
                  </a:lnTo>
                  <a:lnTo>
                    <a:pt x="85" y="57"/>
                  </a:lnTo>
                  <a:lnTo>
                    <a:pt x="1337" y="57"/>
                  </a:lnTo>
                  <a:lnTo>
                    <a:pt x="1337" y="57"/>
                  </a:lnTo>
                  <a:lnTo>
                    <a:pt x="1359" y="56"/>
                  </a:lnTo>
                  <a:lnTo>
                    <a:pt x="1381" y="51"/>
                  </a:lnTo>
                  <a:lnTo>
                    <a:pt x="1401" y="44"/>
                  </a:lnTo>
                  <a:lnTo>
                    <a:pt x="1421" y="34"/>
                  </a:lnTo>
                  <a:lnTo>
                    <a:pt x="1421" y="0"/>
                  </a:lnTo>
                  <a:lnTo>
                    <a:pt x="1421" y="0"/>
                  </a:lnTo>
                  <a:lnTo>
                    <a:pt x="1406" y="2"/>
                  </a:lnTo>
                  <a:lnTo>
                    <a:pt x="1389" y="2"/>
                  </a:lnTo>
                  <a:lnTo>
                    <a:pt x="1389" y="2"/>
                  </a:lnTo>
                  <a:close/>
                </a:path>
              </a:pathLst>
            </a:custGeom>
            <a:gradFill>
              <a:gsLst>
                <a:gs pos="0">
                  <a:srgbClr val="96999A">
                    <a:lumMod val="70000"/>
                  </a:srgbClr>
                </a:gs>
                <a:gs pos="3000">
                  <a:srgbClr val="96999A"/>
                </a:gs>
                <a:gs pos="100000">
                  <a:srgbClr val="96999A">
                    <a:lumMod val="70000"/>
                  </a:srgbClr>
                </a:gs>
                <a:gs pos="97000">
                  <a:srgbClr val="96999A"/>
                </a:gs>
                <a:gs pos="91000">
                  <a:srgbClr val="DFE0E1">
                    <a:lumMod val="95000"/>
                  </a:srgbClr>
                </a:gs>
                <a:gs pos="9000">
                  <a:srgbClr val="DFE0E1">
                    <a:lumMod val="95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b="0" i="0">
                <a:latin typeface="K2D" panose="00000500000000000000" pitchFamily="2" charset="-34"/>
              </a:endParaRPr>
            </a:p>
          </p:txBody>
        </p:sp>
      </p:grpSp>
      <p:sp>
        <p:nvSpPr>
          <p:cNvPr id="5" name="Picture Placeholder 4"/>
          <p:cNvSpPr>
            <a:spLocks noGrp="1"/>
          </p:cNvSpPr>
          <p:nvPr>
            <p:ph type="pic" sz="quarter" idx="12" hasCustomPrompt="1"/>
          </p:nvPr>
        </p:nvSpPr>
        <p:spPr>
          <a:xfrm>
            <a:off x="6825291" y="1400175"/>
            <a:ext cx="5762625" cy="3600450"/>
          </a:xfrm>
          <a:solidFill>
            <a:schemeClr val="bg1">
              <a:lumMod val="95000"/>
            </a:schemeClr>
          </a:solidFill>
        </p:spPr>
        <p:txBody>
          <a:bodyPr anchor="ctr" anchorCtr="0"/>
          <a:lstStyle>
            <a:lvl1pPr marL="0" indent="0" algn="ctr">
              <a:buNone/>
              <a:defRPr/>
            </a:lvl1pPr>
          </a:lstStyle>
          <a:p>
            <a:r>
              <a:rPr lang="en-US"/>
              <a:t>Thêm ảnh</a:t>
            </a:r>
            <a:endParaRPr lang="en-US"/>
          </a:p>
        </p:txBody>
      </p:sp>
      <p:sp>
        <p:nvSpPr>
          <p:cNvPr id="24" name="Title 1"/>
          <p:cNvSpPr>
            <a:spLocks noGrp="1"/>
          </p:cNvSpPr>
          <p:nvPr>
            <p:ph type="ctrTitle" hasCustomPrompt="1"/>
          </p:nvPr>
        </p:nvSpPr>
        <p:spPr>
          <a:xfrm>
            <a:off x="514349" y="1400175"/>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5" name="Subtitle 2"/>
          <p:cNvSpPr>
            <a:spLocks noGrp="1"/>
          </p:cNvSpPr>
          <p:nvPr>
            <p:ph type="subTitle" idx="1" hasCustomPrompt="1"/>
          </p:nvPr>
        </p:nvSpPr>
        <p:spPr>
          <a:xfrm>
            <a:off x="514348" y="3160711"/>
            <a:ext cx="5153026" cy="1839914"/>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31" name="Picture 30"/>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6"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hone 1">
    <p:spTree>
      <p:nvGrpSpPr>
        <p:cNvPr id="1" name=""/>
        <p:cNvGrpSpPr/>
        <p:nvPr/>
      </p:nvGrpSpPr>
      <p:grpSpPr>
        <a:xfrm>
          <a:off x="0" y="0"/>
          <a:ext cx="0" cy="0"/>
          <a:chOff x="0" y="0"/>
          <a:chExt cx="0" cy="0"/>
        </a:xfrm>
      </p:grpSpPr>
      <p:sp>
        <p:nvSpPr>
          <p:cNvPr id="24" name="Title 1"/>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5" name="Subtitle 2"/>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pic>
        <p:nvPicPr>
          <p:cNvPr id="17" name="Picture 16"/>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0" name="Picture 2" descr="Samsung Mobile Mockup Template Download on Pngtree | Mobile mockup, Samsung  mobile, Samsu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46875" y="657226"/>
            <a:ext cx="4972049" cy="4972050"/>
          </a:xfrm>
          <a:prstGeom prst="rect">
            <a:avLst/>
          </a:prstGeom>
          <a:noFill/>
          <a:extLst>
            <a:ext uri="{909E8E84-426E-40DD-AFC4-6F175D3DCCD1}">
              <a14:hiddenFill xmlns:a14="http://schemas.microsoft.com/office/drawing/2010/main">
                <a:solidFill>
                  <a:srgbClr val="FFFFFF"/>
                </a:solidFill>
              </a14:hiddenFill>
            </a:ext>
          </a:extLst>
        </p:spPr>
      </p:pic>
      <p:sp>
        <p:nvSpPr>
          <p:cNvPr id="21" name="Picture Placeholder 5"/>
          <p:cNvSpPr>
            <a:spLocks noGrp="1"/>
          </p:cNvSpPr>
          <p:nvPr>
            <p:ph type="pic" sz="quarter" idx="12" hasCustomPrompt="1"/>
          </p:nvPr>
        </p:nvSpPr>
        <p:spPr>
          <a:xfrm>
            <a:off x="8305800" y="1057275"/>
            <a:ext cx="2095500" cy="4038600"/>
          </a:xfrm>
          <a:prstGeom prst="roundRect">
            <a:avLst>
              <a:gd name="adj" fmla="val 4741"/>
            </a:avLst>
          </a:prstGeom>
          <a:solidFill>
            <a:schemeClr val="bg1">
              <a:lumMod val="95000"/>
            </a:schemeClr>
          </a:solidFill>
        </p:spPr>
        <p:txBody>
          <a:bodyPr anchor="ctr" anchorCtr="0"/>
          <a:lstStyle>
            <a:lvl1pPr marL="0" indent="0" algn="ctr">
              <a:buNone/>
              <a:defRPr/>
            </a:lvl1pPr>
          </a:lstStyle>
          <a:p>
            <a:r>
              <a:rPr lang="en-US"/>
              <a:t>Thêm ảnh</a:t>
            </a:r>
            <a:endParaRPr lang="en-US"/>
          </a:p>
        </p:txBody>
      </p:sp>
      <p:pic>
        <p:nvPicPr>
          <p:cNvPr id="18" name="Picture 17"/>
          <p:cNvPicPr>
            <a:picLocks noChangeAspect="1"/>
          </p:cNvPicPr>
          <p:nvPr userDrawn="1"/>
        </p:nvPicPr>
        <p:blipFill>
          <a:blip r:embed="rId4"/>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xEl>
                                              <p:pRg st="0" end="0"/>
                                            </p:txEl>
                                          </p:spTgt>
                                        </p:tgtEl>
                                        <p:attrNameLst>
                                          <p:attrName>style.visibility</p:attrName>
                                        </p:attrNameLst>
                                      </p:cBhvr>
                                      <p:to>
                                        <p:strVal val="visible"/>
                                      </p:to>
                                    </p:set>
                                    <p:animEffect transition="in" filter="wipe(left)">
                                      <p:cBhvr>
                                        <p:cTn id="11"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tmplLst>
          <p:tmpl lvl="1">
            <p:tnLst>
              <p:par>
                <p:cTn presetID="22" presetClass="entr" presetSubtype="8"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wipe(left)">
                      <p:cBhvr>
                        <p:cTn dur="500"/>
                        <p:tgtEl>
                          <p:spTgt spid="25"/>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hone 2">
    <p:spTree>
      <p:nvGrpSpPr>
        <p:cNvPr id="1" name=""/>
        <p:cNvGrpSpPr/>
        <p:nvPr/>
      </p:nvGrpSpPr>
      <p:grpSpPr>
        <a:xfrm>
          <a:off x="0" y="0"/>
          <a:ext cx="0" cy="0"/>
          <a:chOff x="0" y="0"/>
          <a:chExt cx="0" cy="0"/>
        </a:xfrm>
      </p:grpSpPr>
      <p:pic>
        <p:nvPicPr>
          <p:cNvPr id="14"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43863" y="1011126"/>
            <a:ext cx="3171810" cy="513878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p:cNvPicPr>
            <a:picLocks noChangeAspect="1"/>
          </p:cNvPicPr>
          <p:nvPr userDrawn="1"/>
        </p:nvPicPr>
        <p:blipFill>
          <a:blip r:embed="rId3">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3" y="1742120"/>
            <a:ext cx="3453753" cy="3402396"/>
          </a:xfrm>
          <a:prstGeom prst="rect">
            <a:avLst/>
          </a:prstGeom>
        </p:spPr>
      </p:pic>
      <p:pic>
        <p:nvPicPr>
          <p:cNvPr id="26" name="Picture 25"/>
          <p:cNvPicPr>
            <a:picLocks noChangeAspect="1"/>
          </p:cNvPicPr>
          <p:nvPr userDrawn="1"/>
        </p:nvPicPr>
        <p:blipFill>
          <a:blip r:embed="rId4"/>
          <a:stretch>
            <a:fillRect/>
          </a:stretch>
        </p:blipFill>
        <p:spPr>
          <a:xfrm>
            <a:off x="11987783" y="93587"/>
            <a:ext cx="107165" cy="107007"/>
          </a:xfrm>
          <a:prstGeom prst="rect">
            <a:avLst/>
          </a:prstGeom>
        </p:spPr>
      </p:pic>
      <p:sp>
        <p:nvSpPr>
          <p:cNvPr id="27" name="Title 1"/>
          <p:cNvSpPr>
            <a:spLocks noGrp="1"/>
          </p:cNvSpPr>
          <p:nvPr>
            <p:ph type="ctrTitle" hasCustomPrompt="1"/>
          </p:nvPr>
        </p:nvSpPr>
        <p:spPr>
          <a:xfrm>
            <a:off x="514349" y="1048131"/>
            <a:ext cx="5153025" cy="1655762"/>
          </a:xfrm>
        </p:spPr>
        <p:txBody>
          <a:bodyPr anchor="b" anchorCtr="0">
            <a:noAutofit/>
          </a:bodyPr>
          <a:lstStyle>
            <a:lvl1pPr algn="l">
              <a:defRPr lang="en-US" sz="4000" b="1" kern="1200" baseline="0" dirty="0">
                <a:solidFill>
                  <a:srgbClr val="0070C0"/>
                </a:solidFill>
                <a:latin typeface="K2D" panose="00000500000000000000" pitchFamily="2" charset="-34"/>
                <a:ea typeface="+mj-ea"/>
                <a:cs typeface="+mj-cs"/>
              </a:defRPr>
            </a:lvl1pPr>
          </a:lstStyle>
          <a:p>
            <a:r>
              <a:rPr lang="en-US"/>
              <a:t>Tiêu đề</a:t>
            </a:r>
            <a:endParaRPr lang="en-US" dirty="0"/>
          </a:p>
        </p:txBody>
      </p:sp>
      <p:sp>
        <p:nvSpPr>
          <p:cNvPr id="28" name="Subtitle 2"/>
          <p:cNvSpPr>
            <a:spLocks noGrp="1"/>
          </p:cNvSpPr>
          <p:nvPr>
            <p:ph type="subTitle" idx="1" hasCustomPrompt="1"/>
          </p:nvPr>
        </p:nvSpPr>
        <p:spPr>
          <a:xfrm>
            <a:off x="514348" y="2808667"/>
            <a:ext cx="5153026" cy="228720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5"/>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
        <p:nvSpPr>
          <p:cNvPr id="13" name="Picture Placeholder 1"/>
          <p:cNvSpPr>
            <a:spLocks noGrp="1"/>
          </p:cNvSpPr>
          <p:nvPr>
            <p:ph type="pic" sz="quarter" idx="15" hasCustomPrompt="1"/>
          </p:nvPr>
        </p:nvSpPr>
        <p:spPr>
          <a:xfrm>
            <a:off x="8461702" y="1108334"/>
            <a:ext cx="2131430" cy="4626572"/>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1" fmla="*/ 0 w 2111887"/>
              <a:gd name="connsiteY0-2" fmla="*/ 247221 h 4543429"/>
              <a:gd name="connsiteX1-3" fmla="*/ 247217 w 2111887"/>
              <a:gd name="connsiteY1-4" fmla="*/ 4 h 4543429"/>
              <a:gd name="connsiteX2-5" fmla="*/ 1103287 w 2111887"/>
              <a:gd name="connsiteY2-6" fmla="*/ 100016 h 4543429"/>
              <a:gd name="connsiteX3-7" fmla="*/ 1864670 w 2111887"/>
              <a:gd name="connsiteY3-8" fmla="*/ 4 h 4543429"/>
              <a:gd name="connsiteX4-9" fmla="*/ 2111887 w 2111887"/>
              <a:gd name="connsiteY4-10" fmla="*/ 247221 h 4543429"/>
              <a:gd name="connsiteX5-11" fmla="*/ 2111887 w 2111887"/>
              <a:gd name="connsiteY5-12" fmla="*/ 4296212 h 4543429"/>
              <a:gd name="connsiteX6-13" fmla="*/ 1864670 w 2111887"/>
              <a:gd name="connsiteY6-14" fmla="*/ 4543429 h 4543429"/>
              <a:gd name="connsiteX7-15" fmla="*/ 247217 w 2111887"/>
              <a:gd name="connsiteY7-16" fmla="*/ 4543429 h 4543429"/>
              <a:gd name="connsiteX8-17" fmla="*/ 0 w 2111887"/>
              <a:gd name="connsiteY8-18" fmla="*/ 4296212 h 4543429"/>
              <a:gd name="connsiteX9" fmla="*/ 0 w 2111887"/>
              <a:gd name="connsiteY9" fmla="*/ 247221 h 4543429"/>
              <a:gd name="connsiteX0-19" fmla="*/ 0 w 2111887"/>
              <a:gd name="connsiteY0-20" fmla="*/ 264906 h 4561114"/>
              <a:gd name="connsiteX1-21" fmla="*/ 247217 w 2111887"/>
              <a:gd name="connsiteY1-22" fmla="*/ 17689 h 4561114"/>
              <a:gd name="connsiteX2-23" fmla="*/ 665137 w 2111887"/>
              <a:gd name="connsiteY2-24" fmla="*/ 22451 h 4561114"/>
              <a:gd name="connsiteX3-25" fmla="*/ 1103287 w 2111887"/>
              <a:gd name="connsiteY3-26" fmla="*/ 117701 h 4561114"/>
              <a:gd name="connsiteX4-27" fmla="*/ 1864670 w 2111887"/>
              <a:gd name="connsiteY4-28" fmla="*/ 17689 h 4561114"/>
              <a:gd name="connsiteX5-29" fmla="*/ 2111887 w 2111887"/>
              <a:gd name="connsiteY5-30" fmla="*/ 264906 h 4561114"/>
              <a:gd name="connsiteX6-31" fmla="*/ 2111887 w 2111887"/>
              <a:gd name="connsiteY6-32" fmla="*/ 4313897 h 4561114"/>
              <a:gd name="connsiteX7-33" fmla="*/ 1864670 w 2111887"/>
              <a:gd name="connsiteY7-34" fmla="*/ 4561114 h 4561114"/>
              <a:gd name="connsiteX8-35" fmla="*/ 247217 w 2111887"/>
              <a:gd name="connsiteY8-36" fmla="*/ 4561114 h 4561114"/>
              <a:gd name="connsiteX9-37" fmla="*/ 0 w 2111887"/>
              <a:gd name="connsiteY9-38" fmla="*/ 4313897 h 4561114"/>
              <a:gd name="connsiteX10" fmla="*/ 0 w 2111887"/>
              <a:gd name="connsiteY10" fmla="*/ 264906 h 4561114"/>
              <a:gd name="connsiteX0-39" fmla="*/ 0 w 2111887"/>
              <a:gd name="connsiteY0-40" fmla="*/ 269676 h 4565884"/>
              <a:gd name="connsiteX1-41" fmla="*/ 247217 w 2111887"/>
              <a:gd name="connsiteY1-42" fmla="*/ 22459 h 4565884"/>
              <a:gd name="connsiteX2-43" fmla="*/ 612749 w 2111887"/>
              <a:gd name="connsiteY2-44" fmla="*/ 15315 h 4565884"/>
              <a:gd name="connsiteX3-45" fmla="*/ 1103287 w 2111887"/>
              <a:gd name="connsiteY3-46" fmla="*/ 122471 h 4565884"/>
              <a:gd name="connsiteX4-47" fmla="*/ 1864670 w 2111887"/>
              <a:gd name="connsiteY4-48" fmla="*/ 22459 h 4565884"/>
              <a:gd name="connsiteX5-49" fmla="*/ 2111887 w 2111887"/>
              <a:gd name="connsiteY5-50" fmla="*/ 269676 h 4565884"/>
              <a:gd name="connsiteX6-51" fmla="*/ 2111887 w 2111887"/>
              <a:gd name="connsiteY6-52" fmla="*/ 4318667 h 4565884"/>
              <a:gd name="connsiteX7-53" fmla="*/ 1864670 w 2111887"/>
              <a:gd name="connsiteY7-54" fmla="*/ 4565884 h 4565884"/>
              <a:gd name="connsiteX8-55" fmla="*/ 247217 w 2111887"/>
              <a:gd name="connsiteY8-56" fmla="*/ 4565884 h 4565884"/>
              <a:gd name="connsiteX9-57" fmla="*/ 0 w 2111887"/>
              <a:gd name="connsiteY9-58" fmla="*/ 4318667 h 4565884"/>
              <a:gd name="connsiteX10-59" fmla="*/ 0 w 2111887"/>
              <a:gd name="connsiteY10-60" fmla="*/ 269676 h 4565884"/>
              <a:gd name="connsiteX0-61" fmla="*/ 0 w 2111887"/>
              <a:gd name="connsiteY0-62" fmla="*/ 275247 h 4571455"/>
              <a:gd name="connsiteX1-63" fmla="*/ 247217 w 2111887"/>
              <a:gd name="connsiteY1-64" fmla="*/ 18505 h 4571455"/>
              <a:gd name="connsiteX2-65" fmla="*/ 612749 w 2111887"/>
              <a:gd name="connsiteY2-66" fmla="*/ 20886 h 4571455"/>
              <a:gd name="connsiteX3-67" fmla="*/ 1103287 w 2111887"/>
              <a:gd name="connsiteY3-68" fmla="*/ 128042 h 4571455"/>
              <a:gd name="connsiteX4-69" fmla="*/ 1864670 w 2111887"/>
              <a:gd name="connsiteY4-70" fmla="*/ 28030 h 4571455"/>
              <a:gd name="connsiteX5-71" fmla="*/ 2111887 w 2111887"/>
              <a:gd name="connsiteY5-72" fmla="*/ 275247 h 4571455"/>
              <a:gd name="connsiteX6-73" fmla="*/ 2111887 w 2111887"/>
              <a:gd name="connsiteY6-74" fmla="*/ 4324238 h 4571455"/>
              <a:gd name="connsiteX7-75" fmla="*/ 1864670 w 2111887"/>
              <a:gd name="connsiteY7-76" fmla="*/ 4571455 h 4571455"/>
              <a:gd name="connsiteX8-77" fmla="*/ 247217 w 2111887"/>
              <a:gd name="connsiteY8-78" fmla="*/ 4571455 h 4571455"/>
              <a:gd name="connsiteX9-79" fmla="*/ 0 w 2111887"/>
              <a:gd name="connsiteY9-80" fmla="*/ 4324238 h 4571455"/>
              <a:gd name="connsiteX10-81" fmla="*/ 0 w 2111887"/>
              <a:gd name="connsiteY10-82" fmla="*/ 275247 h 4571455"/>
              <a:gd name="connsiteX0-83" fmla="*/ 0 w 2111887"/>
              <a:gd name="connsiteY0-84" fmla="*/ 268247 h 4564455"/>
              <a:gd name="connsiteX1-85" fmla="*/ 247217 w 2111887"/>
              <a:gd name="connsiteY1-86" fmla="*/ 11505 h 4564455"/>
              <a:gd name="connsiteX2-87" fmla="*/ 612749 w 2111887"/>
              <a:gd name="connsiteY2-88" fmla="*/ 13886 h 4564455"/>
              <a:gd name="connsiteX3-89" fmla="*/ 1103287 w 2111887"/>
              <a:gd name="connsiteY3-90" fmla="*/ 121042 h 4564455"/>
              <a:gd name="connsiteX4-91" fmla="*/ 1864670 w 2111887"/>
              <a:gd name="connsiteY4-92" fmla="*/ 21030 h 4564455"/>
              <a:gd name="connsiteX5-93" fmla="*/ 2111887 w 2111887"/>
              <a:gd name="connsiteY5-94" fmla="*/ 268247 h 4564455"/>
              <a:gd name="connsiteX6-95" fmla="*/ 2111887 w 2111887"/>
              <a:gd name="connsiteY6-96" fmla="*/ 4317238 h 4564455"/>
              <a:gd name="connsiteX7-97" fmla="*/ 1864670 w 2111887"/>
              <a:gd name="connsiteY7-98" fmla="*/ 4564455 h 4564455"/>
              <a:gd name="connsiteX8-99" fmla="*/ 247217 w 2111887"/>
              <a:gd name="connsiteY8-100" fmla="*/ 4564455 h 4564455"/>
              <a:gd name="connsiteX9-101" fmla="*/ 0 w 2111887"/>
              <a:gd name="connsiteY9-102" fmla="*/ 4317238 h 4564455"/>
              <a:gd name="connsiteX10-103" fmla="*/ 0 w 2111887"/>
              <a:gd name="connsiteY10-104" fmla="*/ 268247 h 4564455"/>
              <a:gd name="connsiteX0-105" fmla="*/ 0 w 2111887"/>
              <a:gd name="connsiteY0-106" fmla="*/ 268247 h 4564455"/>
              <a:gd name="connsiteX1-107" fmla="*/ 247217 w 2111887"/>
              <a:gd name="connsiteY1-108" fmla="*/ 11505 h 4564455"/>
              <a:gd name="connsiteX2-109" fmla="*/ 612749 w 2111887"/>
              <a:gd name="connsiteY2-110" fmla="*/ 13886 h 4564455"/>
              <a:gd name="connsiteX3-111" fmla="*/ 784200 w 2111887"/>
              <a:gd name="connsiteY3-112" fmla="*/ 59130 h 4564455"/>
              <a:gd name="connsiteX4-113" fmla="*/ 1103287 w 2111887"/>
              <a:gd name="connsiteY4-114" fmla="*/ 121042 h 4564455"/>
              <a:gd name="connsiteX5-115" fmla="*/ 1864670 w 2111887"/>
              <a:gd name="connsiteY5-116" fmla="*/ 21030 h 4564455"/>
              <a:gd name="connsiteX6-117" fmla="*/ 2111887 w 2111887"/>
              <a:gd name="connsiteY6-118" fmla="*/ 268247 h 4564455"/>
              <a:gd name="connsiteX7-119" fmla="*/ 2111887 w 2111887"/>
              <a:gd name="connsiteY7-120" fmla="*/ 4317238 h 4564455"/>
              <a:gd name="connsiteX8-121" fmla="*/ 1864670 w 2111887"/>
              <a:gd name="connsiteY8-122" fmla="*/ 4564455 h 4564455"/>
              <a:gd name="connsiteX9-123" fmla="*/ 247217 w 2111887"/>
              <a:gd name="connsiteY9-124" fmla="*/ 4564455 h 4564455"/>
              <a:gd name="connsiteX10-125" fmla="*/ 0 w 2111887"/>
              <a:gd name="connsiteY10-126" fmla="*/ 4317238 h 4564455"/>
              <a:gd name="connsiteX11" fmla="*/ 0 w 2111887"/>
              <a:gd name="connsiteY11" fmla="*/ 268247 h 4564455"/>
              <a:gd name="connsiteX0-127" fmla="*/ 0 w 2111887"/>
              <a:gd name="connsiteY0-128" fmla="*/ 268247 h 4564455"/>
              <a:gd name="connsiteX1-129" fmla="*/ 247217 w 2111887"/>
              <a:gd name="connsiteY1-130" fmla="*/ 11505 h 4564455"/>
              <a:gd name="connsiteX2-131" fmla="*/ 612749 w 2111887"/>
              <a:gd name="connsiteY2-132" fmla="*/ 13886 h 4564455"/>
              <a:gd name="connsiteX3-133" fmla="*/ 691331 w 2111887"/>
              <a:gd name="connsiteY3-134" fmla="*/ 101992 h 4564455"/>
              <a:gd name="connsiteX4-135" fmla="*/ 1103287 w 2111887"/>
              <a:gd name="connsiteY4-136" fmla="*/ 121042 h 4564455"/>
              <a:gd name="connsiteX5-137" fmla="*/ 1864670 w 2111887"/>
              <a:gd name="connsiteY5-138" fmla="*/ 21030 h 4564455"/>
              <a:gd name="connsiteX6-139" fmla="*/ 2111887 w 2111887"/>
              <a:gd name="connsiteY6-140" fmla="*/ 268247 h 4564455"/>
              <a:gd name="connsiteX7-141" fmla="*/ 2111887 w 2111887"/>
              <a:gd name="connsiteY7-142" fmla="*/ 4317238 h 4564455"/>
              <a:gd name="connsiteX8-143" fmla="*/ 1864670 w 2111887"/>
              <a:gd name="connsiteY8-144" fmla="*/ 4564455 h 4564455"/>
              <a:gd name="connsiteX9-145" fmla="*/ 247217 w 2111887"/>
              <a:gd name="connsiteY9-146" fmla="*/ 4564455 h 4564455"/>
              <a:gd name="connsiteX10-147" fmla="*/ 0 w 2111887"/>
              <a:gd name="connsiteY10-148" fmla="*/ 4317238 h 4564455"/>
              <a:gd name="connsiteX11-149" fmla="*/ 0 w 2111887"/>
              <a:gd name="connsiteY11-150" fmla="*/ 268247 h 4564455"/>
              <a:gd name="connsiteX0-151" fmla="*/ 0 w 2111887"/>
              <a:gd name="connsiteY0-152" fmla="*/ 268247 h 4564455"/>
              <a:gd name="connsiteX1-153" fmla="*/ 247217 w 2111887"/>
              <a:gd name="connsiteY1-154" fmla="*/ 11505 h 4564455"/>
              <a:gd name="connsiteX2-155" fmla="*/ 612749 w 2111887"/>
              <a:gd name="connsiteY2-156" fmla="*/ 13886 h 4564455"/>
              <a:gd name="connsiteX3-157" fmla="*/ 691331 w 2111887"/>
              <a:gd name="connsiteY3-158" fmla="*/ 101992 h 4564455"/>
              <a:gd name="connsiteX4-159" fmla="*/ 1103287 w 2111887"/>
              <a:gd name="connsiteY4-160" fmla="*/ 121042 h 4564455"/>
              <a:gd name="connsiteX5-161" fmla="*/ 1453331 w 2111887"/>
              <a:gd name="connsiteY5-162" fmla="*/ 123424 h 4564455"/>
              <a:gd name="connsiteX6-163" fmla="*/ 1864670 w 2111887"/>
              <a:gd name="connsiteY6-164" fmla="*/ 21030 h 4564455"/>
              <a:gd name="connsiteX7-165" fmla="*/ 2111887 w 2111887"/>
              <a:gd name="connsiteY7-166" fmla="*/ 268247 h 4564455"/>
              <a:gd name="connsiteX8-167" fmla="*/ 2111887 w 2111887"/>
              <a:gd name="connsiteY8-168" fmla="*/ 4317238 h 4564455"/>
              <a:gd name="connsiteX9-169" fmla="*/ 1864670 w 2111887"/>
              <a:gd name="connsiteY9-170" fmla="*/ 4564455 h 4564455"/>
              <a:gd name="connsiteX10-171" fmla="*/ 247217 w 2111887"/>
              <a:gd name="connsiteY10-172" fmla="*/ 4564455 h 4564455"/>
              <a:gd name="connsiteX11-173" fmla="*/ 0 w 2111887"/>
              <a:gd name="connsiteY11-174" fmla="*/ 4317238 h 4564455"/>
              <a:gd name="connsiteX12" fmla="*/ 0 w 2111887"/>
              <a:gd name="connsiteY12" fmla="*/ 268247 h 4564455"/>
              <a:gd name="connsiteX0-175" fmla="*/ 0 w 2111887"/>
              <a:gd name="connsiteY0-176" fmla="*/ 268247 h 4564455"/>
              <a:gd name="connsiteX1-177" fmla="*/ 247217 w 2111887"/>
              <a:gd name="connsiteY1-178" fmla="*/ 11505 h 4564455"/>
              <a:gd name="connsiteX2-179" fmla="*/ 612749 w 2111887"/>
              <a:gd name="connsiteY2-180" fmla="*/ 13886 h 4564455"/>
              <a:gd name="connsiteX3-181" fmla="*/ 691331 w 2111887"/>
              <a:gd name="connsiteY3-182" fmla="*/ 101992 h 4564455"/>
              <a:gd name="connsiteX4-183" fmla="*/ 1103287 w 2111887"/>
              <a:gd name="connsiteY4-184" fmla="*/ 121042 h 4564455"/>
              <a:gd name="connsiteX5-185" fmla="*/ 1453331 w 2111887"/>
              <a:gd name="connsiteY5-186" fmla="*/ 123424 h 4564455"/>
              <a:gd name="connsiteX6-187" fmla="*/ 1600969 w 2111887"/>
              <a:gd name="connsiteY6-188" fmla="*/ 73418 h 4564455"/>
              <a:gd name="connsiteX7-189" fmla="*/ 1864670 w 2111887"/>
              <a:gd name="connsiteY7-190" fmla="*/ 21030 h 4564455"/>
              <a:gd name="connsiteX8-191" fmla="*/ 2111887 w 2111887"/>
              <a:gd name="connsiteY8-192" fmla="*/ 268247 h 4564455"/>
              <a:gd name="connsiteX9-193" fmla="*/ 2111887 w 2111887"/>
              <a:gd name="connsiteY9-194" fmla="*/ 4317238 h 4564455"/>
              <a:gd name="connsiteX10-195" fmla="*/ 1864670 w 2111887"/>
              <a:gd name="connsiteY10-196" fmla="*/ 4564455 h 4564455"/>
              <a:gd name="connsiteX11-197" fmla="*/ 247217 w 2111887"/>
              <a:gd name="connsiteY11-198" fmla="*/ 4564455 h 4564455"/>
              <a:gd name="connsiteX12-199" fmla="*/ 0 w 2111887"/>
              <a:gd name="connsiteY12-200" fmla="*/ 4317238 h 4564455"/>
              <a:gd name="connsiteX13" fmla="*/ 0 w 2111887"/>
              <a:gd name="connsiteY13" fmla="*/ 268247 h 4564455"/>
              <a:gd name="connsiteX0-201" fmla="*/ 0 w 2111887"/>
              <a:gd name="connsiteY0-202" fmla="*/ 271881 h 4568089"/>
              <a:gd name="connsiteX1-203" fmla="*/ 247217 w 2111887"/>
              <a:gd name="connsiteY1-204" fmla="*/ 15139 h 4568089"/>
              <a:gd name="connsiteX2-205" fmla="*/ 612749 w 2111887"/>
              <a:gd name="connsiteY2-206" fmla="*/ 17520 h 4568089"/>
              <a:gd name="connsiteX3-207" fmla="*/ 691331 w 2111887"/>
              <a:gd name="connsiteY3-208" fmla="*/ 105626 h 4568089"/>
              <a:gd name="connsiteX4-209" fmla="*/ 1103287 w 2111887"/>
              <a:gd name="connsiteY4-210" fmla="*/ 124676 h 4568089"/>
              <a:gd name="connsiteX5-211" fmla="*/ 1453331 w 2111887"/>
              <a:gd name="connsiteY5-212" fmla="*/ 127058 h 4568089"/>
              <a:gd name="connsiteX6-213" fmla="*/ 1520006 w 2111887"/>
              <a:gd name="connsiteY6-214" fmla="*/ 12758 h 4568089"/>
              <a:gd name="connsiteX7-215" fmla="*/ 1864670 w 2111887"/>
              <a:gd name="connsiteY7-216" fmla="*/ 24664 h 4568089"/>
              <a:gd name="connsiteX8-217" fmla="*/ 2111887 w 2111887"/>
              <a:gd name="connsiteY8-218" fmla="*/ 271881 h 4568089"/>
              <a:gd name="connsiteX9-219" fmla="*/ 2111887 w 2111887"/>
              <a:gd name="connsiteY9-220" fmla="*/ 4320872 h 4568089"/>
              <a:gd name="connsiteX10-221" fmla="*/ 1864670 w 2111887"/>
              <a:gd name="connsiteY10-222" fmla="*/ 4568089 h 4568089"/>
              <a:gd name="connsiteX11-223" fmla="*/ 247217 w 2111887"/>
              <a:gd name="connsiteY11-224" fmla="*/ 4568089 h 4568089"/>
              <a:gd name="connsiteX12-225" fmla="*/ 0 w 2111887"/>
              <a:gd name="connsiteY12-226" fmla="*/ 4320872 h 4568089"/>
              <a:gd name="connsiteX13-227" fmla="*/ 0 w 2111887"/>
              <a:gd name="connsiteY13-228" fmla="*/ 271881 h 4568089"/>
              <a:gd name="connsiteX0-229" fmla="*/ 0 w 2111887"/>
              <a:gd name="connsiteY0-230" fmla="*/ 272962 h 4569170"/>
              <a:gd name="connsiteX1-231" fmla="*/ 247217 w 2111887"/>
              <a:gd name="connsiteY1-232" fmla="*/ 16220 h 4569170"/>
              <a:gd name="connsiteX2-233" fmla="*/ 612749 w 2111887"/>
              <a:gd name="connsiteY2-234" fmla="*/ 18601 h 4569170"/>
              <a:gd name="connsiteX3-235" fmla="*/ 691331 w 2111887"/>
              <a:gd name="connsiteY3-236" fmla="*/ 106707 h 4569170"/>
              <a:gd name="connsiteX4-237" fmla="*/ 1103287 w 2111887"/>
              <a:gd name="connsiteY4-238" fmla="*/ 125757 h 4569170"/>
              <a:gd name="connsiteX5-239" fmla="*/ 1453331 w 2111887"/>
              <a:gd name="connsiteY5-240" fmla="*/ 128139 h 4569170"/>
              <a:gd name="connsiteX6-241" fmla="*/ 1520006 w 2111887"/>
              <a:gd name="connsiteY6-242" fmla="*/ 13839 h 4569170"/>
              <a:gd name="connsiteX7-243" fmla="*/ 1888482 w 2111887"/>
              <a:gd name="connsiteY7-244" fmla="*/ 23364 h 4569170"/>
              <a:gd name="connsiteX8-245" fmla="*/ 2111887 w 2111887"/>
              <a:gd name="connsiteY8-246" fmla="*/ 272962 h 4569170"/>
              <a:gd name="connsiteX9-247" fmla="*/ 2111887 w 2111887"/>
              <a:gd name="connsiteY9-248" fmla="*/ 4321953 h 4569170"/>
              <a:gd name="connsiteX10-249" fmla="*/ 1864670 w 2111887"/>
              <a:gd name="connsiteY10-250" fmla="*/ 4569170 h 4569170"/>
              <a:gd name="connsiteX11-251" fmla="*/ 247217 w 2111887"/>
              <a:gd name="connsiteY11-252" fmla="*/ 4569170 h 4569170"/>
              <a:gd name="connsiteX12-253" fmla="*/ 0 w 2111887"/>
              <a:gd name="connsiteY12-254" fmla="*/ 4321953 h 4569170"/>
              <a:gd name="connsiteX13-255" fmla="*/ 0 w 2111887"/>
              <a:gd name="connsiteY13-256" fmla="*/ 272962 h 4569170"/>
              <a:gd name="connsiteX0-257" fmla="*/ 0 w 2111887"/>
              <a:gd name="connsiteY0-258" fmla="*/ 272962 h 4569170"/>
              <a:gd name="connsiteX1-259" fmla="*/ 247217 w 2111887"/>
              <a:gd name="connsiteY1-260" fmla="*/ 16220 h 4569170"/>
              <a:gd name="connsiteX2-261" fmla="*/ 612749 w 2111887"/>
              <a:gd name="connsiteY2-262" fmla="*/ 18601 h 4569170"/>
              <a:gd name="connsiteX3-263" fmla="*/ 693712 w 2111887"/>
              <a:gd name="connsiteY3-264" fmla="*/ 118613 h 4569170"/>
              <a:gd name="connsiteX4-265" fmla="*/ 1103287 w 2111887"/>
              <a:gd name="connsiteY4-266" fmla="*/ 125757 h 4569170"/>
              <a:gd name="connsiteX5-267" fmla="*/ 1453331 w 2111887"/>
              <a:gd name="connsiteY5-268" fmla="*/ 128139 h 4569170"/>
              <a:gd name="connsiteX6-269" fmla="*/ 1520006 w 2111887"/>
              <a:gd name="connsiteY6-270" fmla="*/ 13839 h 4569170"/>
              <a:gd name="connsiteX7-271" fmla="*/ 1888482 w 2111887"/>
              <a:gd name="connsiteY7-272" fmla="*/ 23364 h 4569170"/>
              <a:gd name="connsiteX8-273" fmla="*/ 2111887 w 2111887"/>
              <a:gd name="connsiteY8-274" fmla="*/ 272962 h 4569170"/>
              <a:gd name="connsiteX9-275" fmla="*/ 2111887 w 2111887"/>
              <a:gd name="connsiteY9-276" fmla="*/ 4321953 h 4569170"/>
              <a:gd name="connsiteX10-277" fmla="*/ 1864670 w 2111887"/>
              <a:gd name="connsiteY10-278" fmla="*/ 4569170 h 4569170"/>
              <a:gd name="connsiteX11-279" fmla="*/ 247217 w 2111887"/>
              <a:gd name="connsiteY11-280" fmla="*/ 4569170 h 4569170"/>
              <a:gd name="connsiteX12-281" fmla="*/ 0 w 2111887"/>
              <a:gd name="connsiteY12-282" fmla="*/ 4321953 h 4569170"/>
              <a:gd name="connsiteX13-283" fmla="*/ 0 w 2111887"/>
              <a:gd name="connsiteY13-284" fmla="*/ 272962 h 4569170"/>
              <a:gd name="connsiteX0-285" fmla="*/ 0 w 2111887"/>
              <a:gd name="connsiteY0-286" fmla="*/ 272962 h 4569170"/>
              <a:gd name="connsiteX1-287" fmla="*/ 247217 w 2111887"/>
              <a:gd name="connsiteY1-288" fmla="*/ 16220 h 4569170"/>
              <a:gd name="connsiteX2-289" fmla="*/ 598462 w 2111887"/>
              <a:gd name="connsiteY2-290" fmla="*/ 16220 h 4569170"/>
              <a:gd name="connsiteX3-291" fmla="*/ 693712 w 2111887"/>
              <a:gd name="connsiteY3-292" fmla="*/ 118613 h 4569170"/>
              <a:gd name="connsiteX4-293" fmla="*/ 1103287 w 2111887"/>
              <a:gd name="connsiteY4-294" fmla="*/ 125757 h 4569170"/>
              <a:gd name="connsiteX5-295" fmla="*/ 1453331 w 2111887"/>
              <a:gd name="connsiteY5-296" fmla="*/ 128139 h 4569170"/>
              <a:gd name="connsiteX6-297" fmla="*/ 1520006 w 2111887"/>
              <a:gd name="connsiteY6-298" fmla="*/ 13839 h 4569170"/>
              <a:gd name="connsiteX7-299" fmla="*/ 1888482 w 2111887"/>
              <a:gd name="connsiteY7-300" fmla="*/ 23364 h 4569170"/>
              <a:gd name="connsiteX8-301" fmla="*/ 2111887 w 2111887"/>
              <a:gd name="connsiteY8-302" fmla="*/ 272962 h 4569170"/>
              <a:gd name="connsiteX9-303" fmla="*/ 2111887 w 2111887"/>
              <a:gd name="connsiteY9-304" fmla="*/ 4321953 h 4569170"/>
              <a:gd name="connsiteX10-305" fmla="*/ 1864670 w 2111887"/>
              <a:gd name="connsiteY10-306" fmla="*/ 4569170 h 4569170"/>
              <a:gd name="connsiteX11-307" fmla="*/ 247217 w 2111887"/>
              <a:gd name="connsiteY11-308" fmla="*/ 4569170 h 4569170"/>
              <a:gd name="connsiteX12-309" fmla="*/ 0 w 2111887"/>
              <a:gd name="connsiteY12-310" fmla="*/ 4321953 h 4569170"/>
              <a:gd name="connsiteX13-311" fmla="*/ 0 w 2111887"/>
              <a:gd name="connsiteY13-312" fmla="*/ 272962 h 4569170"/>
              <a:gd name="connsiteX0-313" fmla="*/ 0 w 2111887"/>
              <a:gd name="connsiteY0-314" fmla="*/ 272962 h 4569170"/>
              <a:gd name="connsiteX1-315" fmla="*/ 247217 w 2111887"/>
              <a:gd name="connsiteY1-316" fmla="*/ 16220 h 4569170"/>
              <a:gd name="connsiteX2-317" fmla="*/ 598462 w 2111887"/>
              <a:gd name="connsiteY2-318" fmla="*/ 16220 h 4569170"/>
              <a:gd name="connsiteX3-319" fmla="*/ 693712 w 2111887"/>
              <a:gd name="connsiteY3-320" fmla="*/ 118613 h 4569170"/>
              <a:gd name="connsiteX4-321" fmla="*/ 1103287 w 2111887"/>
              <a:gd name="connsiteY4-322" fmla="*/ 125757 h 4569170"/>
              <a:gd name="connsiteX5-323" fmla="*/ 1453331 w 2111887"/>
              <a:gd name="connsiteY5-324" fmla="*/ 120995 h 4569170"/>
              <a:gd name="connsiteX6-325" fmla="*/ 1520006 w 2111887"/>
              <a:gd name="connsiteY6-326" fmla="*/ 13839 h 4569170"/>
              <a:gd name="connsiteX7-327" fmla="*/ 1888482 w 2111887"/>
              <a:gd name="connsiteY7-328" fmla="*/ 23364 h 4569170"/>
              <a:gd name="connsiteX8-329" fmla="*/ 2111887 w 2111887"/>
              <a:gd name="connsiteY8-330" fmla="*/ 272962 h 4569170"/>
              <a:gd name="connsiteX9-331" fmla="*/ 2111887 w 2111887"/>
              <a:gd name="connsiteY9-332" fmla="*/ 4321953 h 4569170"/>
              <a:gd name="connsiteX10-333" fmla="*/ 1864670 w 2111887"/>
              <a:gd name="connsiteY10-334" fmla="*/ 4569170 h 4569170"/>
              <a:gd name="connsiteX11-335" fmla="*/ 247217 w 2111887"/>
              <a:gd name="connsiteY11-336" fmla="*/ 4569170 h 4569170"/>
              <a:gd name="connsiteX12-337" fmla="*/ 0 w 2111887"/>
              <a:gd name="connsiteY12-338" fmla="*/ 4321953 h 4569170"/>
              <a:gd name="connsiteX13-339" fmla="*/ 0 w 2111887"/>
              <a:gd name="connsiteY13-340" fmla="*/ 272962 h 4569170"/>
              <a:gd name="connsiteX0-341" fmla="*/ 0 w 2111887"/>
              <a:gd name="connsiteY0-342" fmla="*/ 272962 h 4569170"/>
              <a:gd name="connsiteX1-343" fmla="*/ 247217 w 2111887"/>
              <a:gd name="connsiteY1-344" fmla="*/ 16220 h 4569170"/>
              <a:gd name="connsiteX2-345" fmla="*/ 598462 w 2111887"/>
              <a:gd name="connsiteY2-346" fmla="*/ 16220 h 4569170"/>
              <a:gd name="connsiteX3-347" fmla="*/ 693712 w 2111887"/>
              <a:gd name="connsiteY3-348" fmla="*/ 118613 h 4569170"/>
              <a:gd name="connsiteX4-349" fmla="*/ 1055662 w 2111887"/>
              <a:gd name="connsiteY4-350" fmla="*/ 125757 h 4569170"/>
              <a:gd name="connsiteX5-351" fmla="*/ 1453331 w 2111887"/>
              <a:gd name="connsiteY5-352" fmla="*/ 120995 h 4569170"/>
              <a:gd name="connsiteX6-353" fmla="*/ 1520006 w 2111887"/>
              <a:gd name="connsiteY6-354" fmla="*/ 13839 h 4569170"/>
              <a:gd name="connsiteX7-355" fmla="*/ 1888482 w 2111887"/>
              <a:gd name="connsiteY7-356" fmla="*/ 23364 h 4569170"/>
              <a:gd name="connsiteX8-357" fmla="*/ 2111887 w 2111887"/>
              <a:gd name="connsiteY8-358" fmla="*/ 272962 h 4569170"/>
              <a:gd name="connsiteX9-359" fmla="*/ 2111887 w 2111887"/>
              <a:gd name="connsiteY9-360" fmla="*/ 4321953 h 4569170"/>
              <a:gd name="connsiteX10-361" fmla="*/ 1864670 w 2111887"/>
              <a:gd name="connsiteY10-362" fmla="*/ 4569170 h 4569170"/>
              <a:gd name="connsiteX11-363" fmla="*/ 247217 w 2111887"/>
              <a:gd name="connsiteY11-364" fmla="*/ 4569170 h 4569170"/>
              <a:gd name="connsiteX12-365" fmla="*/ 0 w 2111887"/>
              <a:gd name="connsiteY12-366" fmla="*/ 4321953 h 4569170"/>
              <a:gd name="connsiteX13-367" fmla="*/ 0 w 2111887"/>
              <a:gd name="connsiteY13-368" fmla="*/ 272962 h 4569170"/>
              <a:gd name="connsiteX0-369" fmla="*/ 0 w 2111887"/>
              <a:gd name="connsiteY0-370" fmla="*/ 272962 h 4569170"/>
              <a:gd name="connsiteX1-371" fmla="*/ 247217 w 2111887"/>
              <a:gd name="connsiteY1-372" fmla="*/ 16220 h 4569170"/>
              <a:gd name="connsiteX2-373" fmla="*/ 598462 w 2111887"/>
              <a:gd name="connsiteY2-374" fmla="*/ 16220 h 4569170"/>
              <a:gd name="connsiteX3-375" fmla="*/ 693712 w 2111887"/>
              <a:gd name="connsiteY3-376" fmla="*/ 118613 h 4569170"/>
              <a:gd name="connsiteX4-377" fmla="*/ 1055662 w 2111887"/>
              <a:gd name="connsiteY4-378" fmla="*/ 125757 h 4569170"/>
              <a:gd name="connsiteX5-379" fmla="*/ 1453331 w 2111887"/>
              <a:gd name="connsiteY5-380" fmla="*/ 120995 h 4569170"/>
              <a:gd name="connsiteX6-381" fmla="*/ 1520006 w 2111887"/>
              <a:gd name="connsiteY6-382" fmla="*/ 13839 h 4569170"/>
              <a:gd name="connsiteX7-383" fmla="*/ 1888482 w 2111887"/>
              <a:gd name="connsiteY7-384" fmla="*/ 23364 h 4569170"/>
              <a:gd name="connsiteX8-385" fmla="*/ 2111887 w 2111887"/>
              <a:gd name="connsiteY8-386" fmla="*/ 272962 h 4569170"/>
              <a:gd name="connsiteX9-387" fmla="*/ 2111887 w 2111887"/>
              <a:gd name="connsiteY9-388" fmla="*/ 4321953 h 4569170"/>
              <a:gd name="connsiteX10-389" fmla="*/ 1864670 w 2111887"/>
              <a:gd name="connsiteY10-390" fmla="*/ 4569170 h 4569170"/>
              <a:gd name="connsiteX11-391" fmla="*/ 247217 w 2111887"/>
              <a:gd name="connsiteY11-392" fmla="*/ 4569170 h 4569170"/>
              <a:gd name="connsiteX12-393" fmla="*/ 0 w 2111887"/>
              <a:gd name="connsiteY12-394" fmla="*/ 4321953 h 4569170"/>
              <a:gd name="connsiteX13-395" fmla="*/ 0 w 2111887"/>
              <a:gd name="connsiteY13-396" fmla="*/ 272962 h 4569170"/>
              <a:gd name="connsiteX0-397" fmla="*/ 0 w 2111887"/>
              <a:gd name="connsiteY0-398" fmla="*/ 273465 h 4569673"/>
              <a:gd name="connsiteX1-399" fmla="*/ 247217 w 2111887"/>
              <a:gd name="connsiteY1-400" fmla="*/ 16723 h 4569673"/>
              <a:gd name="connsiteX2-401" fmla="*/ 579412 w 2111887"/>
              <a:gd name="connsiteY2-402" fmla="*/ 9580 h 4569673"/>
              <a:gd name="connsiteX3-403" fmla="*/ 693712 w 2111887"/>
              <a:gd name="connsiteY3-404" fmla="*/ 119116 h 4569673"/>
              <a:gd name="connsiteX4-405" fmla="*/ 1055662 w 2111887"/>
              <a:gd name="connsiteY4-406" fmla="*/ 126260 h 4569673"/>
              <a:gd name="connsiteX5-407" fmla="*/ 1453331 w 2111887"/>
              <a:gd name="connsiteY5-408" fmla="*/ 121498 h 4569673"/>
              <a:gd name="connsiteX6-409" fmla="*/ 1520006 w 2111887"/>
              <a:gd name="connsiteY6-410" fmla="*/ 14342 h 4569673"/>
              <a:gd name="connsiteX7-411" fmla="*/ 1888482 w 2111887"/>
              <a:gd name="connsiteY7-412" fmla="*/ 23867 h 4569673"/>
              <a:gd name="connsiteX8-413" fmla="*/ 2111887 w 2111887"/>
              <a:gd name="connsiteY8-414" fmla="*/ 273465 h 4569673"/>
              <a:gd name="connsiteX9-415" fmla="*/ 2111887 w 2111887"/>
              <a:gd name="connsiteY9-416" fmla="*/ 4322456 h 4569673"/>
              <a:gd name="connsiteX10-417" fmla="*/ 1864670 w 2111887"/>
              <a:gd name="connsiteY10-418" fmla="*/ 4569673 h 4569673"/>
              <a:gd name="connsiteX11-419" fmla="*/ 247217 w 2111887"/>
              <a:gd name="connsiteY11-420" fmla="*/ 4569673 h 4569673"/>
              <a:gd name="connsiteX12-421" fmla="*/ 0 w 2111887"/>
              <a:gd name="connsiteY12-422" fmla="*/ 4322456 h 4569673"/>
              <a:gd name="connsiteX13-423" fmla="*/ 0 w 2111887"/>
              <a:gd name="connsiteY13-424" fmla="*/ 273465 h 4569673"/>
              <a:gd name="connsiteX0-425" fmla="*/ 0 w 2111887"/>
              <a:gd name="connsiteY0-426" fmla="*/ 274360 h 4570568"/>
              <a:gd name="connsiteX1-427" fmla="*/ 235311 w 2111887"/>
              <a:gd name="connsiteY1-428" fmla="*/ 15237 h 4570568"/>
              <a:gd name="connsiteX2-429" fmla="*/ 579412 w 2111887"/>
              <a:gd name="connsiteY2-430" fmla="*/ 10475 h 4570568"/>
              <a:gd name="connsiteX3-431" fmla="*/ 693712 w 2111887"/>
              <a:gd name="connsiteY3-432" fmla="*/ 120011 h 4570568"/>
              <a:gd name="connsiteX4-433" fmla="*/ 1055662 w 2111887"/>
              <a:gd name="connsiteY4-434" fmla="*/ 127155 h 4570568"/>
              <a:gd name="connsiteX5-435" fmla="*/ 1453331 w 2111887"/>
              <a:gd name="connsiteY5-436" fmla="*/ 122393 h 4570568"/>
              <a:gd name="connsiteX6-437" fmla="*/ 1520006 w 2111887"/>
              <a:gd name="connsiteY6-438" fmla="*/ 15237 h 4570568"/>
              <a:gd name="connsiteX7-439" fmla="*/ 1888482 w 2111887"/>
              <a:gd name="connsiteY7-440" fmla="*/ 24762 h 4570568"/>
              <a:gd name="connsiteX8-441" fmla="*/ 2111887 w 2111887"/>
              <a:gd name="connsiteY8-442" fmla="*/ 274360 h 4570568"/>
              <a:gd name="connsiteX9-443" fmla="*/ 2111887 w 2111887"/>
              <a:gd name="connsiteY9-444" fmla="*/ 4323351 h 4570568"/>
              <a:gd name="connsiteX10-445" fmla="*/ 1864670 w 2111887"/>
              <a:gd name="connsiteY10-446" fmla="*/ 4570568 h 4570568"/>
              <a:gd name="connsiteX11-447" fmla="*/ 247217 w 2111887"/>
              <a:gd name="connsiteY11-448" fmla="*/ 4570568 h 4570568"/>
              <a:gd name="connsiteX12-449" fmla="*/ 0 w 2111887"/>
              <a:gd name="connsiteY12-450" fmla="*/ 4323351 h 4570568"/>
              <a:gd name="connsiteX13-451" fmla="*/ 0 w 2111887"/>
              <a:gd name="connsiteY13-452" fmla="*/ 274360 h 4570568"/>
              <a:gd name="connsiteX0-453" fmla="*/ 0 w 2111887"/>
              <a:gd name="connsiteY0-454" fmla="*/ 274360 h 4570568"/>
              <a:gd name="connsiteX1-455" fmla="*/ 235311 w 2111887"/>
              <a:gd name="connsiteY1-456" fmla="*/ 15237 h 4570568"/>
              <a:gd name="connsiteX2-457" fmla="*/ 579412 w 2111887"/>
              <a:gd name="connsiteY2-458" fmla="*/ 10475 h 4570568"/>
              <a:gd name="connsiteX3-459" fmla="*/ 693712 w 2111887"/>
              <a:gd name="connsiteY3-460" fmla="*/ 120011 h 4570568"/>
              <a:gd name="connsiteX4-461" fmla="*/ 1055662 w 2111887"/>
              <a:gd name="connsiteY4-462" fmla="*/ 127155 h 4570568"/>
              <a:gd name="connsiteX5-463" fmla="*/ 1453331 w 2111887"/>
              <a:gd name="connsiteY5-464" fmla="*/ 122393 h 4570568"/>
              <a:gd name="connsiteX6-465" fmla="*/ 1520006 w 2111887"/>
              <a:gd name="connsiteY6-466" fmla="*/ 15237 h 4570568"/>
              <a:gd name="connsiteX7-467" fmla="*/ 1888482 w 2111887"/>
              <a:gd name="connsiteY7-468" fmla="*/ 24762 h 4570568"/>
              <a:gd name="connsiteX8-469" fmla="*/ 2111887 w 2111887"/>
              <a:gd name="connsiteY8-470" fmla="*/ 274360 h 4570568"/>
              <a:gd name="connsiteX9-471" fmla="*/ 2111887 w 2111887"/>
              <a:gd name="connsiteY9-472" fmla="*/ 4323351 h 4570568"/>
              <a:gd name="connsiteX10-473" fmla="*/ 1864670 w 2111887"/>
              <a:gd name="connsiteY10-474" fmla="*/ 4570568 h 4570568"/>
              <a:gd name="connsiteX11-475" fmla="*/ 247217 w 2111887"/>
              <a:gd name="connsiteY11-476" fmla="*/ 4570568 h 4570568"/>
              <a:gd name="connsiteX12-477" fmla="*/ 0 w 2111887"/>
              <a:gd name="connsiteY12-478" fmla="*/ 4323351 h 4570568"/>
              <a:gd name="connsiteX13-479" fmla="*/ 0 w 2111887"/>
              <a:gd name="connsiteY13-480" fmla="*/ 274360 h 4570568"/>
              <a:gd name="connsiteX0-481" fmla="*/ 0 w 2111887"/>
              <a:gd name="connsiteY0-482" fmla="*/ 274360 h 4570568"/>
              <a:gd name="connsiteX1-483" fmla="*/ 235311 w 2111887"/>
              <a:gd name="connsiteY1-484" fmla="*/ 15237 h 4570568"/>
              <a:gd name="connsiteX2-485" fmla="*/ 579412 w 2111887"/>
              <a:gd name="connsiteY2-486" fmla="*/ 10475 h 4570568"/>
              <a:gd name="connsiteX3-487" fmla="*/ 693712 w 2111887"/>
              <a:gd name="connsiteY3-488" fmla="*/ 120011 h 4570568"/>
              <a:gd name="connsiteX4-489" fmla="*/ 1055662 w 2111887"/>
              <a:gd name="connsiteY4-490" fmla="*/ 127155 h 4570568"/>
              <a:gd name="connsiteX5-491" fmla="*/ 1453331 w 2111887"/>
              <a:gd name="connsiteY5-492" fmla="*/ 122393 h 4570568"/>
              <a:gd name="connsiteX6-493" fmla="*/ 1520006 w 2111887"/>
              <a:gd name="connsiteY6-494" fmla="*/ 15237 h 4570568"/>
              <a:gd name="connsiteX7-495" fmla="*/ 1888482 w 2111887"/>
              <a:gd name="connsiteY7-496" fmla="*/ 24762 h 4570568"/>
              <a:gd name="connsiteX8-497" fmla="*/ 2111887 w 2111887"/>
              <a:gd name="connsiteY8-498" fmla="*/ 274360 h 4570568"/>
              <a:gd name="connsiteX9-499" fmla="*/ 2111887 w 2111887"/>
              <a:gd name="connsiteY9-500" fmla="*/ 4323351 h 4570568"/>
              <a:gd name="connsiteX10-501" fmla="*/ 1864670 w 2111887"/>
              <a:gd name="connsiteY10-502" fmla="*/ 4570568 h 4570568"/>
              <a:gd name="connsiteX11-503" fmla="*/ 247217 w 2111887"/>
              <a:gd name="connsiteY11-504" fmla="*/ 4570568 h 4570568"/>
              <a:gd name="connsiteX12-505" fmla="*/ 0 w 2111887"/>
              <a:gd name="connsiteY12-506" fmla="*/ 4323351 h 4570568"/>
              <a:gd name="connsiteX13-507" fmla="*/ 0 w 2111887"/>
              <a:gd name="connsiteY13-508" fmla="*/ 274360 h 4570568"/>
              <a:gd name="connsiteX0-509" fmla="*/ 0 w 2111887"/>
              <a:gd name="connsiteY0-510" fmla="*/ 274360 h 4570568"/>
              <a:gd name="connsiteX1-511" fmla="*/ 235311 w 2111887"/>
              <a:gd name="connsiteY1-512" fmla="*/ 15237 h 4570568"/>
              <a:gd name="connsiteX2-513" fmla="*/ 579412 w 2111887"/>
              <a:gd name="connsiteY2-514" fmla="*/ 10475 h 4570568"/>
              <a:gd name="connsiteX3-515" fmla="*/ 698474 w 2111887"/>
              <a:gd name="connsiteY3-516" fmla="*/ 122393 h 4570568"/>
              <a:gd name="connsiteX4-517" fmla="*/ 1055662 w 2111887"/>
              <a:gd name="connsiteY4-518" fmla="*/ 127155 h 4570568"/>
              <a:gd name="connsiteX5-519" fmla="*/ 1453331 w 2111887"/>
              <a:gd name="connsiteY5-520" fmla="*/ 122393 h 4570568"/>
              <a:gd name="connsiteX6-521" fmla="*/ 1520006 w 2111887"/>
              <a:gd name="connsiteY6-522" fmla="*/ 15237 h 4570568"/>
              <a:gd name="connsiteX7-523" fmla="*/ 1888482 w 2111887"/>
              <a:gd name="connsiteY7-524" fmla="*/ 24762 h 4570568"/>
              <a:gd name="connsiteX8-525" fmla="*/ 2111887 w 2111887"/>
              <a:gd name="connsiteY8-526" fmla="*/ 274360 h 4570568"/>
              <a:gd name="connsiteX9-527" fmla="*/ 2111887 w 2111887"/>
              <a:gd name="connsiteY9-528" fmla="*/ 4323351 h 4570568"/>
              <a:gd name="connsiteX10-529" fmla="*/ 1864670 w 2111887"/>
              <a:gd name="connsiteY10-530" fmla="*/ 4570568 h 4570568"/>
              <a:gd name="connsiteX11-531" fmla="*/ 247217 w 2111887"/>
              <a:gd name="connsiteY11-532" fmla="*/ 4570568 h 4570568"/>
              <a:gd name="connsiteX12-533" fmla="*/ 0 w 2111887"/>
              <a:gd name="connsiteY12-534" fmla="*/ 4323351 h 4570568"/>
              <a:gd name="connsiteX13-535" fmla="*/ 0 w 2111887"/>
              <a:gd name="connsiteY13-536" fmla="*/ 274360 h 4570568"/>
              <a:gd name="connsiteX0-537" fmla="*/ 0 w 2111887"/>
              <a:gd name="connsiteY0-538" fmla="*/ 274360 h 4570568"/>
              <a:gd name="connsiteX1-539" fmla="*/ 235311 w 2111887"/>
              <a:gd name="connsiteY1-540" fmla="*/ 15237 h 4570568"/>
              <a:gd name="connsiteX2-541" fmla="*/ 579412 w 2111887"/>
              <a:gd name="connsiteY2-542" fmla="*/ 10475 h 4570568"/>
              <a:gd name="connsiteX3-543" fmla="*/ 698474 w 2111887"/>
              <a:gd name="connsiteY3-544" fmla="*/ 122393 h 4570568"/>
              <a:gd name="connsiteX4-545" fmla="*/ 1055662 w 2111887"/>
              <a:gd name="connsiteY4-546" fmla="*/ 127155 h 4570568"/>
              <a:gd name="connsiteX5-547" fmla="*/ 1427138 w 2111887"/>
              <a:gd name="connsiteY5-548" fmla="*/ 124774 h 4570568"/>
              <a:gd name="connsiteX6-549" fmla="*/ 1520006 w 2111887"/>
              <a:gd name="connsiteY6-550" fmla="*/ 15237 h 4570568"/>
              <a:gd name="connsiteX7-551" fmla="*/ 1888482 w 2111887"/>
              <a:gd name="connsiteY7-552" fmla="*/ 24762 h 4570568"/>
              <a:gd name="connsiteX8-553" fmla="*/ 2111887 w 2111887"/>
              <a:gd name="connsiteY8-554" fmla="*/ 274360 h 4570568"/>
              <a:gd name="connsiteX9-555" fmla="*/ 2111887 w 2111887"/>
              <a:gd name="connsiteY9-556" fmla="*/ 4323351 h 4570568"/>
              <a:gd name="connsiteX10-557" fmla="*/ 1864670 w 2111887"/>
              <a:gd name="connsiteY10-558" fmla="*/ 4570568 h 4570568"/>
              <a:gd name="connsiteX11-559" fmla="*/ 247217 w 2111887"/>
              <a:gd name="connsiteY11-560" fmla="*/ 4570568 h 4570568"/>
              <a:gd name="connsiteX12-561" fmla="*/ 0 w 2111887"/>
              <a:gd name="connsiteY12-562" fmla="*/ 4323351 h 4570568"/>
              <a:gd name="connsiteX13-563" fmla="*/ 0 w 2111887"/>
              <a:gd name="connsiteY13-564" fmla="*/ 274360 h 4570568"/>
              <a:gd name="connsiteX0-565" fmla="*/ 0 w 2111887"/>
              <a:gd name="connsiteY0-566" fmla="*/ 275652 h 4571860"/>
              <a:gd name="connsiteX1-567" fmla="*/ 235311 w 2111887"/>
              <a:gd name="connsiteY1-568" fmla="*/ 16529 h 4571860"/>
              <a:gd name="connsiteX2-569" fmla="*/ 579412 w 2111887"/>
              <a:gd name="connsiteY2-570" fmla="*/ 11767 h 4571860"/>
              <a:gd name="connsiteX3-571" fmla="*/ 698474 w 2111887"/>
              <a:gd name="connsiteY3-572" fmla="*/ 123685 h 4571860"/>
              <a:gd name="connsiteX4-573" fmla="*/ 1055662 w 2111887"/>
              <a:gd name="connsiteY4-574" fmla="*/ 128447 h 4571860"/>
              <a:gd name="connsiteX5-575" fmla="*/ 1427138 w 2111887"/>
              <a:gd name="connsiteY5-576" fmla="*/ 126066 h 4571860"/>
              <a:gd name="connsiteX6-577" fmla="*/ 1520006 w 2111887"/>
              <a:gd name="connsiteY6-578" fmla="*/ 11766 h 4571860"/>
              <a:gd name="connsiteX7-579" fmla="*/ 1888482 w 2111887"/>
              <a:gd name="connsiteY7-580" fmla="*/ 26054 h 4571860"/>
              <a:gd name="connsiteX8-581" fmla="*/ 2111887 w 2111887"/>
              <a:gd name="connsiteY8-582" fmla="*/ 275652 h 4571860"/>
              <a:gd name="connsiteX9-583" fmla="*/ 2111887 w 2111887"/>
              <a:gd name="connsiteY9-584" fmla="*/ 4324643 h 4571860"/>
              <a:gd name="connsiteX10-585" fmla="*/ 1864670 w 2111887"/>
              <a:gd name="connsiteY10-586" fmla="*/ 4571860 h 4571860"/>
              <a:gd name="connsiteX11-587" fmla="*/ 247217 w 2111887"/>
              <a:gd name="connsiteY11-588" fmla="*/ 4571860 h 4571860"/>
              <a:gd name="connsiteX12-589" fmla="*/ 0 w 2111887"/>
              <a:gd name="connsiteY12-590" fmla="*/ 4324643 h 4571860"/>
              <a:gd name="connsiteX13-591" fmla="*/ 0 w 2111887"/>
              <a:gd name="connsiteY13-592" fmla="*/ 275652 h 4571860"/>
              <a:gd name="connsiteX0-593" fmla="*/ 0 w 2111887"/>
              <a:gd name="connsiteY0-594" fmla="*/ 277724 h 4573932"/>
              <a:gd name="connsiteX1-595" fmla="*/ 235311 w 2111887"/>
              <a:gd name="connsiteY1-596" fmla="*/ 18601 h 4573932"/>
              <a:gd name="connsiteX2-597" fmla="*/ 579412 w 2111887"/>
              <a:gd name="connsiteY2-598" fmla="*/ 13839 h 4573932"/>
              <a:gd name="connsiteX3-599" fmla="*/ 698474 w 2111887"/>
              <a:gd name="connsiteY3-600" fmla="*/ 125757 h 4573932"/>
              <a:gd name="connsiteX4-601" fmla="*/ 1055662 w 2111887"/>
              <a:gd name="connsiteY4-602" fmla="*/ 130519 h 4573932"/>
              <a:gd name="connsiteX5-603" fmla="*/ 1427138 w 2111887"/>
              <a:gd name="connsiteY5-604" fmla="*/ 128138 h 4573932"/>
              <a:gd name="connsiteX6-605" fmla="*/ 1520006 w 2111887"/>
              <a:gd name="connsiteY6-606" fmla="*/ 13838 h 4573932"/>
              <a:gd name="connsiteX7-607" fmla="*/ 1895626 w 2111887"/>
              <a:gd name="connsiteY7-608" fmla="*/ 23364 h 4573932"/>
              <a:gd name="connsiteX8-609" fmla="*/ 2111887 w 2111887"/>
              <a:gd name="connsiteY8-610" fmla="*/ 277724 h 4573932"/>
              <a:gd name="connsiteX9-611" fmla="*/ 2111887 w 2111887"/>
              <a:gd name="connsiteY9-612" fmla="*/ 4326715 h 4573932"/>
              <a:gd name="connsiteX10-613" fmla="*/ 1864670 w 2111887"/>
              <a:gd name="connsiteY10-614" fmla="*/ 4573932 h 4573932"/>
              <a:gd name="connsiteX11-615" fmla="*/ 247217 w 2111887"/>
              <a:gd name="connsiteY11-616" fmla="*/ 4573932 h 4573932"/>
              <a:gd name="connsiteX12-617" fmla="*/ 0 w 2111887"/>
              <a:gd name="connsiteY12-618" fmla="*/ 4326715 h 4573932"/>
              <a:gd name="connsiteX13-619" fmla="*/ 0 w 2111887"/>
              <a:gd name="connsiteY13-620" fmla="*/ 277724 h 4573932"/>
              <a:gd name="connsiteX0-621" fmla="*/ 0 w 2111887"/>
              <a:gd name="connsiteY0-622" fmla="*/ 277724 h 4573932"/>
              <a:gd name="connsiteX1-623" fmla="*/ 235311 w 2111887"/>
              <a:gd name="connsiteY1-624" fmla="*/ 18601 h 4573932"/>
              <a:gd name="connsiteX2-625" fmla="*/ 579412 w 2111887"/>
              <a:gd name="connsiteY2-626" fmla="*/ 13839 h 4573932"/>
              <a:gd name="connsiteX3-627" fmla="*/ 762768 w 2111887"/>
              <a:gd name="connsiteY3-628" fmla="*/ 28126 h 4573932"/>
              <a:gd name="connsiteX4-629" fmla="*/ 1055662 w 2111887"/>
              <a:gd name="connsiteY4-630" fmla="*/ 130519 h 4573932"/>
              <a:gd name="connsiteX5-631" fmla="*/ 1427138 w 2111887"/>
              <a:gd name="connsiteY5-632" fmla="*/ 128138 h 4573932"/>
              <a:gd name="connsiteX6-633" fmla="*/ 1520006 w 2111887"/>
              <a:gd name="connsiteY6-634" fmla="*/ 13838 h 4573932"/>
              <a:gd name="connsiteX7-635" fmla="*/ 1895626 w 2111887"/>
              <a:gd name="connsiteY7-636" fmla="*/ 23364 h 4573932"/>
              <a:gd name="connsiteX8-637" fmla="*/ 2111887 w 2111887"/>
              <a:gd name="connsiteY8-638" fmla="*/ 277724 h 4573932"/>
              <a:gd name="connsiteX9-639" fmla="*/ 2111887 w 2111887"/>
              <a:gd name="connsiteY9-640" fmla="*/ 4326715 h 4573932"/>
              <a:gd name="connsiteX10-641" fmla="*/ 1864670 w 2111887"/>
              <a:gd name="connsiteY10-642" fmla="*/ 4573932 h 4573932"/>
              <a:gd name="connsiteX11-643" fmla="*/ 247217 w 2111887"/>
              <a:gd name="connsiteY11-644" fmla="*/ 4573932 h 4573932"/>
              <a:gd name="connsiteX12-645" fmla="*/ 0 w 2111887"/>
              <a:gd name="connsiteY12-646" fmla="*/ 4326715 h 4573932"/>
              <a:gd name="connsiteX13-647" fmla="*/ 0 w 2111887"/>
              <a:gd name="connsiteY13-648" fmla="*/ 277724 h 4573932"/>
              <a:gd name="connsiteX0-649" fmla="*/ 0 w 2111887"/>
              <a:gd name="connsiteY0-650" fmla="*/ 271997 h 4568205"/>
              <a:gd name="connsiteX1-651" fmla="*/ 235311 w 2111887"/>
              <a:gd name="connsiteY1-652" fmla="*/ 12874 h 4568205"/>
              <a:gd name="connsiteX2-653" fmla="*/ 579412 w 2111887"/>
              <a:gd name="connsiteY2-654" fmla="*/ 8112 h 4568205"/>
              <a:gd name="connsiteX3-655" fmla="*/ 762768 w 2111887"/>
              <a:gd name="connsiteY3-656" fmla="*/ 22399 h 4568205"/>
              <a:gd name="connsiteX4-657" fmla="*/ 1055662 w 2111887"/>
              <a:gd name="connsiteY4-658" fmla="*/ 124792 h 4568205"/>
              <a:gd name="connsiteX5-659" fmla="*/ 1272357 w 2111887"/>
              <a:gd name="connsiteY5-660" fmla="*/ 22398 h 4568205"/>
              <a:gd name="connsiteX6-661" fmla="*/ 1520006 w 2111887"/>
              <a:gd name="connsiteY6-662" fmla="*/ 8111 h 4568205"/>
              <a:gd name="connsiteX7-663" fmla="*/ 1895626 w 2111887"/>
              <a:gd name="connsiteY7-664" fmla="*/ 17637 h 4568205"/>
              <a:gd name="connsiteX8-665" fmla="*/ 2111887 w 2111887"/>
              <a:gd name="connsiteY8-666" fmla="*/ 271997 h 4568205"/>
              <a:gd name="connsiteX9-667" fmla="*/ 2111887 w 2111887"/>
              <a:gd name="connsiteY9-668" fmla="*/ 4320988 h 4568205"/>
              <a:gd name="connsiteX10-669" fmla="*/ 1864670 w 2111887"/>
              <a:gd name="connsiteY10-670" fmla="*/ 4568205 h 4568205"/>
              <a:gd name="connsiteX11-671" fmla="*/ 247217 w 2111887"/>
              <a:gd name="connsiteY11-672" fmla="*/ 4568205 h 4568205"/>
              <a:gd name="connsiteX12-673" fmla="*/ 0 w 2111887"/>
              <a:gd name="connsiteY12-674" fmla="*/ 4320988 h 4568205"/>
              <a:gd name="connsiteX13-675" fmla="*/ 0 w 2111887"/>
              <a:gd name="connsiteY13-676" fmla="*/ 271997 h 4568205"/>
              <a:gd name="connsiteX0-677" fmla="*/ 0 w 2111887"/>
              <a:gd name="connsiteY0-678" fmla="*/ 271997 h 4568205"/>
              <a:gd name="connsiteX1-679" fmla="*/ 235311 w 2111887"/>
              <a:gd name="connsiteY1-680" fmla="*/ 12874 h 4568205"/>
              <a:gd name="connsiteX2-681" fmla="*/ 579412 w 2111887"/>
              <a:gd name="connsiteY2-682" fmla="*/ 8112 h 4568205"/>
              <a:gd name="connsiteX3-683" fmla="*/ 762768 w 2111887"/>
              <a:gd name="connsiteY3-684" fmla="*/ 22399 h 4568205"/>
              <a:gd name="connsiteX4-685" fmla="*/ 1046137 w 2111887"/>
              <a:gd name="connsiteY4-686" fmla="*/ 15255 h 4568205"/>
              <a:gd name="connsiteX5-687" fmla="*/ 1272357 w 2111887"/>
              <a:gd name="connsiteY5-688" fmla="*/ 22398 h 4568205"/>
              <a:gd name="connsiteX6-689" fmla="*/ 1520006 w 2111887"/>
              <a:gd name="connsiteY6-690" fmla="*/ 8111 h 4568205"/>
              <a:gd name="connsiteX7-691" fmla="*/ 1895626 w 2111887"/>
              <a:gd name="connsiteY7-692" fmla="*/ 17637 h 4568205"/>
              <a:gd name="connsiteX8-693" fmla="*/ 2111887 w 2111887"/>
              <a:gd name="connsiteY8-694" fmla="*/ 271997 h 4568205"/>
              <a:gd name="connsiteX9-695" fmla="*/ 2111887 w 2111887"/>
              <a:gd name="connsiteY9-696" fmla="*/ 4320988 h 4568205"/>
              <a:gd name="connsiteX10-697" fmla="*/ 1864670 w 2111887"/>
              <a:gd name="connsiteY10-698" fmla="*/ 4568205 h 4568205"/>
              <a:gd name="connsiteX11-699" fmla="*/ 247217 w 2111887"/>
              <a:gd name="connsiteY11-700" fmla="*/ 4568205 h 4568205"/>
              <a:gd name="connsiteX12-701" fmla="*/ 0 w 2111887"/>
              <a:gd name="connsiteY12-702" fmla="*/ 4320988 h 4568205"/>
              <a:gd name="connsiteX13-703" fmla="*/ 0 w 2111887"/>
              <a:gd name="connsiteY13-704" fmla="*/ 271997 h 4568205"/>
              <a:gd name="connsiteX0-705" fmla="*/ 0 w 2111887"/>
              <a:gd name="connsiteY0-706" fmla="*/ 271997 h 4568205"/>
              <a:gd name="connsiteX1-707" fmla="*/ 235311 w 2111887"/>
              <a:gd name="connsiteY1-708" fmla="*/ 12874 h 4568205"/>
              <a:gd name="connsiteX2-709" fmla="*/ 579412 w 2111887"/>
              <a:gd name="connsiteY2-710" fmla="*/ 8112 h 4568205"/>
              <a:gd name="connsiteX3-711" fmla="*/ 762768 w 2111887"/>
              <a:gd name="connsiteY3-712" fmla="*/ 22399 h 4568205"/>
              <a:gd name="connsiteX4-713" fmla="*/ 1272357 w 2111887"/>
              <a:gd name="connsiteY4-714" fmla="*/ 22398 h 4568205"/>
              <a:gd name="connsiteX5-715" fmla="*/ 1520006 w 2111887"/>
              <a:gd name="connsiteY5-716" fmla="*/ 8111 h 4568205"/>
              <a:gd name="connsiteX6-717" fmla="*/ 1895626 w 2111887"/>
              <a:gd name="connsiteY6-718" fmla="*/ 17637 h 4568205"/>
              <a:gd name="connsiteX7-719" fmla="*/ 2111887 w 2111887"/>
              <a:gd name="connsiteY7-720" fmla="*/ 271997 h 4568205"/>
              <a:gd name="connsiteX8-721" fmla="*/ 2111887 w 2111887"/>
              <a:gd name="connsiteY8-722" fmla="*/ 4320988 h 4568205"/>
              <a:gd name="connsiteX9-723" fmla="*/ 1864670 w 2111887"/>
              <a:gd name="connsiteY9-724" fmla="*/ 4568205 h 4568205"/>
              <a:gd name="connsiteX10-725" fmla="*/ 247217 w 2111887"/>
              <a:gd name="connsiteY10-726" fmla="*/ 4568205 h 4568205"/>
              <a:gd name="connsiteX11-727" fmla="*/ 0 w 2111887"/>
              <a:gd name="connsiteY11-728" fmla="*/ 4320988 h 4568205"/>
              <a:gd name="connsiteX12-729" fmla="*/ 0 w 2111887"/>
              <a:gd name="connsiteY12-730" fmla="*/ 271997 h 4568205"/>
              <a:gd name="connsiteX0-731" fmla="*/ 0 w 2111887"/>
              <a:gd name="connsiteY0-732" fmla="*/ 275715 h 4571923"/>
              <a:gd name="connsiteX1-733" fmla="*/ 235311 w 2111887"/>
              <a:gd name="connsiteY1-734" fmla="*/ 16592 h 4571923"/>
              <a:gd name="connsiteX2-735" fmla="*/ 762768 w 2111887"/>
              <a:gd name="connsiteY2-736" fmla="*/ 26117 h 4571923"/>
              <a:gd name="connsiteX3-737" fmla="*/ 1272357 w 2111887"/>
              <a:gd name="connsiteY3-738" fmla="*/ 26116 h 4571923"/>
              <a:gd name="connsiteX4-739" fmla="*/ 1520006 w 2111887"/>
              <a:gd name="connsiteY4-740" fmla="*/ 11829 h 4571923"/>
              <a:gd name="connsiteX5-741" fmla="*/ 1895626 w 2111887"/>
              <a:gd name="connsiteY5-742" fmla="*/ 21355 h 4571923"/>
              <a:gd name="connsiteX6-743" fmla="*/ 2111887 w 2111887"/>
              <a:gd name="connsiteY6-744" fmla="*/ 275715 h 4571923"/>
              <a:gd name="connsiteX7-745" fmla="*/ 2111887 w 2111887"/>
              <a:gd name="connsiteY7-746" fmla="*/ 4324706 h 4571923"/>
              <a:gd name="connsiteX8-747" fmla="*/ 1864670 w 2111887"/>
              <a:gd name="connsiteY8-748" fmla="*/ 4571923 h 4571923"/>
              <a:gd name="connsiteX9-749" fmla="*/ 247217 w 2111887"/>
              <a:gd name="connsiteY9-750" fmla="*/ 4571923 h 4571923"/>
              <a:gd name="connsiteX10-751" fmla="*/ 0 w 2111887"/>
              <a:gd name="connsiteY10-752" fmla="*/ 4324706 h 4571923"/>
              <a:gd name="connsiteX11-753" fmla="*/ 0 w 2111887"/>
              <a:gd name="connsiteY11-754" fmla="*/ 275715 h 4571923"/>
              <a:gd name="connsiteX0-755" fmla="*/ 0 w 2111887"/>
              <a:gd name="connsiteY0-756" fmla="*/ 275289 h 4571497"/>
              <a:gd name="connsiteX1-757" fmla="*/ 235311 w 2111887"/>
              <a:gd name="connsiteY1-758" fmla="*/ 16166 h 4571497"/>
              <a:gd name="connsiteX2-759" fmla="*/ 1272357 w 2111887"/>
              <a:gd name="connsiteY2-760" fmla="*/ 25690 h 4571497"/>
              <a:gd name="connsiteX3-761" fmla="*/ 1520006 w 2111887"/>
              <a:gd name="connsiteY3-762" fmla="*/ 11403 h 4571497"/>
              <a:gd name="connsiteX4-763" fmla="*/ 1895626 w 2111887"/>
              <a:gd name="connsiteY4-764" fmla="*/ 20929 h 4571497"/>
              <a:gd name="connsiteX5-765" fmla="*/ 2111887 w 2111887"/>
              <a:gd name="connsiteY5-766" fmla="*/ 275289 h 4571497"/>
              <a:gd name="connsiteX6-767" fmla="*/ 2111887 w 2111887"/>
              <a:gd name="connsiteY6-768" fmla="*/ 4324280 h 4571497"/>
              <a:gd name="connsiteX7-769" fmla="*/ 1864670 w 2111887"/>
              <a:gd name="connsiteY7-770" fmla="*/ 4571497 h 4571497"/>
              <a:gd name="connsiteX8-771" fmla="*/ 247217 w 2111887"/>
              <a:gd name="connsiteY8-772" fmla="*/ 4571497 h 4571497"/>
              <a:gd name="connsiteX9-773" fmla="*/ 0 w 2111887"/>
              <a:gd name="connsiteY9-774" fmla="*/ 4324280 h 4571497"/>
              <a:gd name="connsiteX10-775" fmla="*/ 0 w 2111887"/>
              <a:gd name="connsiteY10-776" fmla="*/ 275289 h 4571497"/>
              <a:gd name="connsiteX0-777" fmla="*/ 0 w 2111887"/>
              <a:gd name="connsiteY0-778" fmla="*/ 280184 h 4576392"/>
              <a:gd name="connsiteX1-779" fmla="*/ 235311 w 2111887"/>
              <a:gd name="connsiteY1-780" fmla="*/ 21061 h 4576392"/>
              <a:gd name="connsiteX2-781" fmla="*/ 1520006 w 2111887"/>
              <a:gd name="connsiteY2-782" fmla="*/ 16298 h 4576392"/>
              <a:gd name="connsiteX3-783" fmla="*/ 1895626 w 2111887"/>
              <a:gd name="connsiteY3-784" fmla="*/ 25824 h 4576392"/>
              <a:gd name="connsiteX4-785" fmla="*/ 2111887 w 2111887"/>
              <a:gd name="connsiteY4-786" fmla="*/ 280184 h 4576392"/>
              <a:gd name="connsiteX5-787" fmla="*/ 2111887 w 2111887"/>
              <a:gd name="connsiteY5-788" fmla="*/ 4329175 h 4576392"/>
              <a:gd name="connsiteX6-789" fmla="*/ 1864670 w 2111887"/>
              <a:gd name="connsiteY6-790" fmla="*/ 4576392 h 4576392"/>
              <a:gd name="connsiteX7-791" fmla="*/ 247217 w 2111887"/>
              <a:gd name="connsiteY7-792" fmla="*/ 4576392 h 4576392"/>
              <a:gd name="connsiteX8-793" fmla="*/ 0 w 2111887"/>
              <a:gd name="connsiteY8-794" fmla="*/ 4329175 h 4576392"/>
              <a:gd name="connsiteX9-795" fmla="*/ 0 w 2111887"/>
              <a:gd name="connsiteY9-796" fmla="*/ 280184 h 4576392"/>
              <a:gd name="connsiteX0-797" fmla="*/ 0 w 2111887"/>
              <a:gd name="connsiteY0-798" fmla="*/ 288917 h 4585125"/>
              <a:gd name="connsiteX1-799" fmla="*/ 235311 w 2111887"/>
              <a:gd name="connsiteY1-800" fmla="*/ 29794 h 4585125"/>
              <a:gd name="connsiteX2-801" fmla="*/ 1895626 w 2111887"/>
              <a:gd name="connsiteY2-802" fmla="*/ 34557 h 4585125"/>
              <a:gd name="connsiteX3-803" fmla="*/ 2111887 w 2111887"/>
              <a:gd name="connsiteY3-804" fmla="*/ 288917 h 4585125"/>
              <a:gd name="connsiteX4-805" fmla="*/ 2111887 w 2111887"/>
              <a:gd name="connsiteY4-806" fmla="*/ 4337908 h 4585125"/>
              <a:gd name="connsiteX5-807" fmla="*/ 1864670 w 2111887"/>
              <a:gd name="connsiteY5-808" fmla="*/ 4585125 h 4585125"/>
              <a:gd name="connsiteX6-809" fmla="*/ 247217 w 2111887"/>
              <a:gd name="connsiteY6-810" fmla="*/ 4585125 h 4585125"/>
              <a:gd name="connsiteX7-811" fmla="*/ 0 w 2111887"/>
              <a:gd name="connsiteY7-812" fmla="*/ 4337908 h 4585125"/>
              <a:gd name="connsiteX8-813" fmla="*/ 0 w 2111887"/>
              <a:gd name="connsiteY8-814" fmla="*/ 288917 h 4585125"/>
              <a:gd name="connsiteX0-815" fmla="*/ 0 w 2111887"/>
              <a:gd name="connsiteY0-816" fmla="*/ 316063 h 4612271"/>
              <a:gd name="connsiteX1-817" fmla="*/ 235311 w 2111887"/>
              <a:gd name="connsiteY1-818" fmla="*/ 56940 h 4612271"/>
              <a:gd name="connsiteX2-819" fmla="*/ 1888483 w 2111887"/>
              <a:gd name="connsiteY2-820" fmla="*/ 18841 h 4612271"/>
              <a:gd name="connsiteX3-821" fmla="*/ 2111887 w 2111887"/>
              <a:gd name="connsiteY3-822" fmla="*/ 316063 h 4612271"/>
              <a:gd name="connsiteX4-823" fmla="*/ 2111887 w 2111887"/>
              <a:gd name="connsiteY4-824" fmla="*/ 4365054 h 4612271"/>
              <a:gd name="connsiteX5-825" fmla="*/ 1864670 w 2111887"/>
              <a:gd name="connsiteY5-826" fmla="*/ 4612271 h 4612271"/>
              <a:gd name="connsiteX6-827" fmla="*/ 247217 w 2111887"/>
              <a:gd name="connsiteY6-828" fmla="*/ 4612271 h 4612271"/>
              <a:gd name="connsiteX7-829" fmla="*/ 0 w 2111887"/>
              <a:gd name="connsiteY7-830" fmla="*/ 4365054 h 4612271"/>
              <a:gd name="connsiteX8-831" fmla="*/ 0 w 2111887"/>
              <a:gd name="connsiteY8-832" fmla="*/ 316063 h 4612271"/>
              <a:gd name="connsiteX0-833" fmla="*/ 0 w 2111887"/>
              <a:gd name="connsiteY0-834" fmla="*/ 327050 h 4623258"/>
              <a:gd name="connsiteX1-835" fmla="*/ 223404 w 2111887"/>
              <a:gd name="connsiteY1-836" fmla="*/ 34589 h 4623258"/>
              <a:gd name="connsiteX2-837" fmla="*/ 1888483 w 2111887"/>
              <a:gd name="connsiteY2-838" fmla="*/ 29828 h 4623258"/>
              <a:gd name="connsiteX3-839" fmla="*/ 2111887 w 2111887"/>
              <a:gd name="connsiteY3-840" fmla="*/ 327050 h 4623258"/>
              <a:gd name="connsiteX4-841" fmla="*/ 2111887 w 2111887"/>
              <a:gd name="connsiteY4-842" fmla="*/ 4376041 h 4623258"/>
              <a:gd name="connsiteX5-843" fmla="*/ 1864670 w 2111887"/>
              <a:gd name="connsiteY5-844" fmla="*/ 4623258 h 4623258"/>
              <a:gd name="connsiteX6-845" fmla="*/ 247217 w 2111887"/>
              <a:gd name="connsiteY6-846" fmla="*/ 4623258 h 4623258"/>
              <a:gd name="connsiteX7-847" fmla="*/ 0 w 2111887"/>
              <a:gd name="connsiteY7-848" fmla="*/ 4376041 h 4623258"/>
              <a:gd name="connsiteX8-849" fmla="*/ 0 w 2111887"/>
              <a:gd name="connsiteY8-850" fmla="*/ 327050 h 4623258"/>
              <a:gd name="connsiteX0-851" fmla="*/ 0 w 2111887"/>
              <a:gd name="connsiteY0-852" fmla="*/ 318359 h 4614567"/>
              <a:gd name="connsiteX1-853" fmla="*/ 223404 w 2111887"/>
              <a:gd name="connsiteY1-854" fmla="*/ 25898 h 4614567"/>
              <a:gd name="connsiteX2-855" fmla="*/ 1888483 w 2111887"/>
              <a:gd name="connsiteY2-856" fmla="*/ 21137 h 4614567"/>
              <a:gd name="connsiteX3-857" fmla="*/ 2111887 w 2111887"/>
              <a:gd name="connsiteY3-858" fmla="*/ 318359 h 4614567"/>
              <a:gd name="connsiteX4-859" fmla="*/ 2111887 w 2111887"/>
              <a:gd name="connsiteY4-860" fmla="*/ 4367350 h 4614567"/>
              <a:gd name="connsiteX5-861" fmla="*/ 1864670 w 2111887"/>
              <a:gd name="connsiteY5-862" fmla="*/ 4614567 h 4614567"/>
              <a:gd name="connsiteX6-863" fmla="*/ 247217 w 2111887"/>
              <a:gd name="connsiteY6-864" fmla="*/ 4614567 h 4614567"/>
              <a:gd name="connsiteX7-865" fmla="*/ 0 w 2111887"/>
              <a:gd name="connsiteY7-866" fmla="*/ 4367350 h 4614567"/>
              <a:gd name="connsiteX8-867" fmla="*/ 0 w 2111887"/>
              <a:gd name="connsiteY8-868" fmla="*/ 318359 h 4614567"/>
              <a:gd name="connsiteX0-869" fmla="*/ 0 w 2111887"/>
              <a:gd name="connsiteY0-870" fmla="*/ 308933 h 4605141"/>
              <a:gd name="connsiteX1-871" fmla="*/ 223404 w 2111887"/>
              <a:gd name="connsiteY1-872" fmla="*/ 16472 h 4605141"/>
              <a:gd name="connsiteX2-873" fmla="*/ 1888483 w 2111887"/>
              <a:gd name="connsiteY2-874" fmla="*/ 11711 h 4605141"/>
              <a:gd name="connsiteX3-875" fmla="*/ 2111887 w 2111887"/>
              <a:gd name="connsiteY3-876" fmla="*/ 308933 h 4605141"/>
              <a:gd name="connsiteX4-877" fmla="*/ 2111887 w 2111887"/>
              <a:gd name="connsiteY4-878" fmla="*/ 4357924 h 4605141"/>
              <a:gd name="connsiteX5-879" fmla="*/ 1864670 w 2111887"/>
              <a:gd name="connsiteY5-880" fmla="*/ 4605141 h 4605141"/>
              <a:gd name="connsiteX6-881" fmla="*/ 247217 w 2111887"/>
              <a:gd name="connsiteY6-882" fmla="*/ 4605141 h 4605141"/>
              <a:gd name="connsiteX7-883" fmla="*/ 0 w 2111887"/>
              <a:gd name="connsiteY7-884" fmla="*/ 4357924 h 4605141"/>
              <a:gd name="connsiteX8-885" fmla="*/ 0 w 2111887"/>
              <a:gd name="connsiteY8-886" fmla="*/ 308933 h 4605141"/>
              <a:gd name="connsiteX0-887" fmla="*/ 0 w 2111887"/>
              <a:gd name="connsiteY0-888" fmla="*/ 308933 h 4605141"/>
              <a:gd name="connsiteX1-889" fmla="*/ 223404 w 2111887"/>
              <a:gd name="connsiteY1-890" fmla="*/ 16472 h 4605141"/>
              <a:gd name="connsiteX2-891" fmla="*/ 1888483 w 2111887"/>
              <a:gd name="connsiteY2-892" fmla="*/ 11711 h 4605141"/>
              <a:gd name="connsiteX3-893" fmla="*/ 2111887 w 2111887"/>
              <a:gd name="connsiteY3-894" fmla="*/ 308933 h 4605141"/>
              <a:gd name="connsiteX4-895" fmla="*/ 2111887 w 2111887"/>
              <a:gd name="connsiteY4-896" fmla="*/ 4357924 h 4605141"/>
              <a:gd name="connsiteX5-897" fmla="*/ 1864670 w 2111887"/>
              <a:gd name="connsiteY5-898" fmla="*/ 4605141 h 4605141"/>
              <a:gd name="connsiteX6-899" fmla="*/ 247217 w 2111887"/>
              <a:gd name="connsiteY6-900" fmla="*/ 4605141 h 4605141"/>
              <a:gd name="connsiteX7-901" fmla="*/ 0 w 2111887"/>
              <a:gd name="connsiteY7-902" fmla="*/ 4357924 h 4605141"/>
              <a:gd name="connsiteX8-903" fmla="*/ 0 w 2111887"/>
              <a:gd name="connsiteY8-904" fmla="*/ 308933 h 4605141"/>
              <a:gd name="connsiteX0-905" fmla="*/ 0 w 2119031"/>
              <a:gd name="connsiteY0-906" fmla="*/ 292265 h 4605141"/>
              <a:gd name="connsiteX1-907" fmla="*/ 230548 w 2119031"/>
              <a:gd name="connsiteY1-908" fmla="*/ 16472 h 4605141"/>
              <a:gd name="connsiteX2-909" fmla="*/ 1895627 w 2119031"/>
              <a:gd name="connsiteY2-910" fmla="*/ 11711 h 4605141"/>
              <a:gd name="connsiteX3-911" fmla="*/ 2119031 w 2119031"/>
              <a:gd name="connsiteY3-912" fmla="*/ 308933 h 4605141"/>
              <a:gd name="connsiteX4-913" fmla="*/ 2119031 w 2119031"/>
              <a:gd name="connsiteY4-914" fmla="*/ 4357924 h 4605141"/>
              <a:gd name="connsiteX5-915" fmla="*/ 1871814 w 2119031"/>
              <a:gd name="connsiteY5-916" fmla="*/ 4605141 h 4605141"/>
              <a:gd name="connsiteX6-917" fmla="*/ 254361 w 2119031"/>
              <a:gd name="connsiteY6-918" fmla="*/ 4605141 h 4605141"/>
              <a:gd name="connsiteX7-919" fmla="*/ 7144 w 2119031"/>
              <a:gd name="connsiteY7-920" fmla="*/ 4357924 h 4605141"/>
              <a:gd name="connsiteX8-921" fmla="*/ 0 w 2119031"/>
              <a:gd name="connsiteY8-922" fmla="*/ 292265 h 4605141"/>
              <a:gd name="connsiteX0-923" fmla="*/ 0 w 2128556"/>
              <a:gd name="connsiteY0-924" fmla="*/ 292265 h 4605141"/>
              <a:gd name="connsiteX1-925" fmla="*/ 230548 w 2128556"/>
              <a:gd name="connsiteY1-926" fmla="*/ 16472 h 4605141"/>
              <a:gd name="connsiteX2-927" fmla="*/ 1895627 w 2128556"/>
              <a:gd name="connsiteY2-928" fmla="*/ 11711 h 4605141"/>
              <a:gd name="connsiteX3-929" fmla="*/ 2128556 w 2128556"/>
              <a:gd name="connsiteY3-930" fmla="*/ 297027 h 4605141"/>
              <a:gd name="connsiteX4-931" fmla="*/ 2119031 w 2128556"/>
              <a:gd name="connsiteY4-932" fmla="*/ 4357924 h 4605141"/>
              <a:gd name="connsiteX5-933" fmla="*/ 1871814 w 2128556"/>
              <a:gd name="connsiteY5-934" fmla="*/ 4605141 h 4605141"/>
              <a:gd name="connsiteX6-935" fmla="*/ 254361 w 2128556"/>
              <a:gd name="connsiteY6-936" fmla="*/ 4605141 h 4605141"/>
              <a:gd name="connsiteX7-937" fmla="*/ 7144 w 2128556"/>
              <a:gd name="connsiteY7-938" fmla="*/ 4357924 h 4605141"/>
              <a:gd name="connsiteX8-939" fmla="*/ 0 w 2128556"/>
              <a:gd name="connsiteY8-940" fmla="*/ 292265 h 4605141"/>
              <a:gd name="connsiteX0-941" fmla="*/ 0 w 2128556"/>
              <a:gd name="connsiteY0-942" fmla="*/ 292265 h 4605141"/>
              <a:gd name="connsiteX1-943" fmla="*/ 230548 w 2128556"/>
              <a:gd name="connsiteY1-944" fmla="*/ 16472 h 4605141"/>
              <a:gd name="connsiteX2-945" fmla="*/ 1895627 w 2128556"/>
              <a:gd name="connsiteY2-946" fmla="*/ 11711 h 4605141"/>
              <a:gd name="connsiteX3-947" fmla="*/ 2128556 w 2128556"/>
              <a:gd name="connsiteY3-948" fmla="*/ 297027 h 4605141"/>
              <a:gd name="connsiteX4-949" fmla="*/ 2128556 w 2128556"/>
              <a:gd name="connsiteY4-950" fmla="*/ 4360305 h 4605141"/>
              <a:gd name="connsiteX5-951" fmla="*/ 1871814 w 2128556"/>
              <a:gd name="connsiteY5-952" fmla="*/ 4605141 h 4605141"/>
              <a:gd name="connsiteX6-953" fmla="*/ 254361 w 2128556"/>
              <a:gd name="connsiteY6-954" fmla="*/ 4605141 h 4605141"/>
              <a:gd name="connsiteX7-955" fmla="*/ 7144 w 2128556"/>
              <a:gd name="connsiteY7-956" fmla="*/ 4357924 h 4605141"/>
              <a:gd name="connsiteX8-957" fmla="*/ 0 w 2128556"/>
              <a:gd name="connsiteY8-958" fmla="*/ 292265 h 4605141"/>
              <a:gd name="connsiteX0-959" fmla="*/ 0 w 2128556"/>
              <a:gd name="connsiteY0-960" fmla="*/ 292265 h 4626572"/>
              <a:gd name="connsiteX1-961" fmla="*/ 230548 w 2128556"/>
              <a:gd name="connsiteY1-962" fmla="*/ 16472 h 4626572"/>
              <a:gd name="connsiteX2-963" fmla="*/ 1895627 w 2128556"/>
              <a:gd name="connsiteY2-964" fmla="*/ 11711 h 4626572"/>
              <a:gd name="connsiteX3-965" fmla="*/ 2128556 w 2128556"/>
              <a:gd name="connsiteY3-966" fmla="*/ 297027 h 4626572"/>
              <a:gd name="connsiteX4-967" fmla="*/ 2128556 w 2128556"/>
              <a:gd name="connsiteY4-968" fmla="*/ 4360305 h 4626572"/>
              <a:gd name="connsiteX5-969" fmla="*/ 1867051 w 2128556"/>
              <a:gd name="connsiteY5-970" fmla="*/ 4626572 h 4626572"/>
              <a:gd name="connsiteX6-971" fmla="*/ 254361 w 2128556"/>
              <a:gd name="connsiteY6-972" fmla="*/ 4605141 h 4626572"/>
              <a:gd name="connsiteX7-973" fmla="*/ 7144 w 2128556"/>
              <a:gd name="connsiteY7-974" fmla="*/ 4357924 h 4626572"/>
              <a:gd name="connsiteX8-975" fmla="*/ 0 w 2128556"/>
              <a:gd name="connsiteY8-976" fmla="*/ 292265 h 4626572"/>
              <a:gd name="connsiteX0-977" fmla="*/ 0 w 2128556"/>
              <a:gd name="connsiteY0-978" fmla="*/ 292265 h 4626572"/>
              <a:gd name="connsiteX1-979" fmla="*/ 230548 w 2128556"/>
              <a:gd name="connsiteY1-980" fmla="*/ 16472 h 4626572"/>
              <a:gd name="connsiteX2-981" fmla="*/ 1895627 w 2128556"/>
              <a:gd name="connsiteY2-982" fmla="*/ 11711 h 4626572"/>
              <a:gd name="connsiteX3-983" fmla="*/ 2128556 w 2128556"/>
              <a:gd name="connsiteY3-984" fmla="*/ 297027 h 4626572"/>
              <a:gd name="connsiteX4-985" fmla="*/ 2128556 w 2128556"/>
              <a:gd name="connsiteY4-986" fmla="*/ 4360305 h 4626572"/>
              <a:gd name="connsiteX5-987" fmla="*/ 1867051 w 2128556"/>
              <a:gd name="connsiteY5-988" fmla="*/ 4626572 h 4626572"/>
              <a:gd name="connsiteX6-989" fmla="*/ 254361 w 2128556"/>
              <a:gd name="connsiteY6-990" fmla="*/ 4624191 h 4626572"/>
              <a:gd name="connsiteX7-991" fmla="*/ 7144 w 2128556"/>
              <a:gd name="connsiteY7-992" fmla="*/ 4357924 h 4626572"/>
              <a:gd name="connsiteX8-993" fmla="*/ 0 w 2128556"/>
              <a:gd name="connsiteY8-994" fmla="*/ 292265 h 4626572"/>
              <a:gd name="connsiteX0-995" fmla="*/ 2874 w 2131430"/>
              <a:gd name="connsiteY0-996" fmla="*/ 292265 h 4626572"/>
              <a:gd name="connsiteX1-997" fmla="*/ 233422 w 2131430"/>
              <a:gd name="connsiteY1-998" fmla="*/ 16472 h 4626572"/>
              <a:gd name="connsiteX2-999" fmla="*/ 1898501 w 2131430"/>
              <a:gd name="connsiteY2-1000" fmla="*/ 11711 h 4626572"/>
              <a:gd name="connsiteX3-1001" fmla="*/ 2131430 w 2131430"/>
              <a:gd name="connsiteY3-1002" fmla="*/ 297027 h 4626572"/>
              <a:gd name="connsiteX4-1003" fmla="*/ 2131430 w 2131430"/>
              <a:gd name="connsiteY4-1004" fmla="*/ 4360305 h 4626572"/>
              <a:gd name="connsiteX5-1005" fmla="*/ 1869925 w 2131430"/>
              <a:gd name="connsiteY5-1006" fmla="*/ 4626572 h 4626572"/>
              <a:gd name="connsiteX6-1007" fmla="*/ 257235 w 2131430"/>
              <a:gd name="connsiteY6-1008" fmla="*/ 4624191 h 4626572"/>
              <a:gd name="connsiteX7-1009" fmla="*/ 493 w 2131430"/>
              <a:gd name="connsiteY7-1010" fmla="*/ 4357924 h 4626572"/>
              <a:gd name="connsiteX8-1011" fmla="*/ 2874 w 2131430"/>
              <a:gd name="connsiteY8-1012" fmla="*/ 292265 h 46265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solidFill>
            <a:schemeClr val="bg1">
              <a:lumMod val="95000"/>
            </a:schemeClr>
          </a:solidFill>
        </p:spPr>
        <p:txBody>
          <a:bodyPr anchor="ctr" anchorCtr="0"/>
          <a:lstStyle>
            <a:lvl1pPr marL="0" indent="0" algn="ctr">
              <a:buNone/>
              <a:defRPr/>
            </a:lvl1pPr>
          </a:lstStyle>
          <a:p>
            <a:r>
              <a:rPr lang="en-US"/>
              <a:t>Thêm ảnh</a:t>
            </a:r>
            <a:endParaRPr lang="en-US"/>
          </a:p>
        </p:txBody>
      </p:sp>
      <p:sp>
        <p:nvSpPr>
          <p:cNvPr id="15" name="Picture Placeholder 1"/>
          <p:cNvSpPr>
            <a:spLocks noGrp="1"/>
          </p:cNvSpPr>
          <p:nvPr>
            <p:ph type="pic" sz="quarter" idx="16" hasCustomPrompt="1"/>
          </p:nvPr>
        </p:nvSpPr>
        <p:spPr>
          <a:xfrm>
            <a:off x="9255760" y="1200818"/>
            <a:ext cx="534445" cy="155541"/>
          </a:xfrm>
          <a:custGeom>
            <a:avLst/>
            <a:gdLst>
              <a:gd name="connsiteX0" fmla="*/ 0 w 2111887"/>
              <a:gd name="connsiteY0" fmla="*/ 247217 h 4543425"/>
              <a:gd name="connsiteX1" fmla="*/ 247217 w 2111887"/>
              <a:gd name="connsiteY1" fmla="*/ 0 h 4543425"/>
              <a:gd name="connsiteX2" fmla="*/ 1864670 w 2111887"/>
              <a:gd name="connsiteY2" fmla="*/ 0 h 4543425"/>
              <a:gd name="connsiteX3" fmla="*/ 2111887 w 2111887"/>
              <a:gd name="connsiteY3" fmla="*/ 247217 h 4543425"/>
              <a:gd name="connsiteX4" fmla="*/ 2111887 w 2111887"/>
              <a:gd name="connsiteY4" fmla="*/ 4296208 h 4543425"/>
              <a:gd name="connsiteX5" fmla="*/ 1864670 w 2111887"/>
              <a:gd name="connsiteY5" fmla="*/ 4543425 h 4543425"/>
              <a:gd name="connsiteX6" fmla="*/ 247217 w 2111887"/>
              <a:gd name="connsiteY6" fmla="*/ 4543425 h 4543425"/>
              <a:gd name="connsiteX7" fmla="*/ 0 w 2111887"/>
              <a:gd name="connsiteY7" fmla="*/ 4296208 h 4543425"/>
              <a:gd name="connsiteX8" fmla="*/ 0 w 2111887"/>
              <a:gd name="connsiteY8" fmla="*/ 247217 h 4543425"/>
              <a:gd name="connsiteX0-1" fmla="*/ 0 w 2111887"/>
              <a:gd name="connsiteY0-2" fmla="*/ 247221 h 4543429"/>
              <a:gd name="connsiteX1-3" fmla="*/ 247217 w 2111887"/>
              <a:gd name="connsiteY1-4" fmla="*/ 4 h 4543429"/>
              <a:gd name="connsiteX2-5" fmla="*/ 1103287 w 2111887"/>
              <a:gd name="connsiteY2-6" fmla="*/ 100016 h 4543429"/>
              <a:gd name="connsiteX3-7" fmla="*/ 1864670 w 2111887"/>
              <a:gd name="connsiteY3-8" fmla="*/ 4 h 4543429"/>
              <a:gd name="connsiteX4-9" fmla="*/ 2111887 w 2111887"/>
              <a:gd name="connsiteY4-10" fmla="*/ 247221 h 4543429"/>
              <a:gd name="connsiteX5-11" fmla="*/ 2111887 w 2111887"/>
              <a:gd name="connsiteY5-12" fmla="*/ 4296212 h 4543429"/>
              <a:gd name="connsiteX6-13" fmla="*/ 1864670 w 2111887"/>
              <a:gd name="connsiteY6-14" fmla="*/ 4543429 h 4543429"/>
              <a:gd name="connsiteX7-15" fmla="*/ 247217 w 2111887"/>
              <a:gd name="connsiteY7-16" fmla="*/ 4543429 h 4543429"/>
              <a:gd name="connsiteX8-17" fmla="*/ 0 w 2111887"/>
              <a:gd name="connsiteY8-18" fmla="*/ 4296212 h 4543429"/>
              <a:gd name="connsiteX9" fmla="*/ 0 w 2111887"/>
              <a:gd name="connsiteY9" fmla="*/ 247221 h 4543429"/>
              <a:gd name="connsiteX0-19" fmla="*/ 0 w 2111887"/>
              <a:gd name="connsiteY0-20" fmla="*/ 264906 h 4561114"/>
              <a:gd name="connsiteX1-21" fmla="*/ 247217 w 2111887"/>
              <a:gd name="connsiteY1-22" fmla="*/ 17689 h 4561114"/>
              <a:gd name="connsiteX2-23" fmla="*/ 665137 w 2111887"/>
              <a:gd name="connsiteY2-24" fmla="*/ 22451 h 4561114"/>
              <a:gd name="connsiteX3-25" fmla="*/ 1103287 w 2111887"/>
              <a:gd name="connsiteY3-26" fmla="*/ 117701 h 4561114"/>
              <a:gd name="connsiteX4-27" fmla="*/ 1864670 w 2111887"/>
              <a:gd name="connsiteY4-28" fmla="*/ 17689 h 4561114"/>
              <a:gd name="connsiteX5-29" fmla="*/ 2111887 w 2111887"/>
              <a:gd name="connsiteY5-30" fmla="*/ 264906 h 4561114"/>
              <a:gd name="connsiteX6-31" fmla="*/ 2111887 w 2111887"/>
              <a:gd name="connsiteY6-32" fmla="*/ 4313897 h 4561114"/>
              <a:gd name="connsiteX7-33" fmla="*/ 1864670 w 2111887"/>
              <a:gd name="connsiteY7-34" fmla="*/ 4561114 h 4561114"/>
              <a:gd name="connsiteX8-35" fmla="*/ 247217 w 2111887"/>
              <a:gd name="connsiteY8-36" fmla="*/ 4561114 h 4561114"/>
              <a:gd name="connsiteX9-37" fmla="*/ 0 w 2111887"/>
              <a:gd name="connsiteY9-38" fmla="*/ 4313897 h 4561114"/>
              <a:gd name="connsiteX10" fmla="*/ 0 w 2111887"/>
              <a:gd name="connsiteY10" fmla="*/ 264906 h 4561114"/>
              <a:gd name="connsiteX0-39" fmla="*/ 0 w 2111887"/>
              <a:gd name="connsiteY0-40" fmla="*/ 269676 h 4565884"/>
              <a:gd name="connsiteX1-41" fmla="*/ 247217 w 2111887"/>
              <a:gd name="connsiteY1-42" fmla="*/ 22459 h 4565884"/>
              <a:gd name="connsiteX2-43" fmla="*/ 612749 w 2111887"/>
              <a:gd name="connsiteY2-44" fmla="*/ 15315 h 4565884"/>
              <a:gd name="connsiteX3-45" fmla="*/ 1103287 w 2111887"/>
              <a:gd name="connsiteY3-46" fmla="*/ 122471 h 4565884"/>
              <a:gd name="connsiteX4-47" fmla="*/ 1864670 w 2111887"/>
              <a:gd name="connsiteY4-48" fmla="*/ 22459 h 4565884"/>
              <a:gd name="connsiteX5-49" fmla="*/ 2111887 w 2111887"/>
              <a:gd name="connsiteY5-50" fmla="*/ 269676 h 4565884"/>
              <a:gd name="connsiteX6-51" fmla="*/ 2111887 w 2111887"/>
              <a:gd name="connsiteY6-52" fmla="*/ 4318667 h 4565884"/>
              <a:gd name="connsiteX7-53" fmla="*/ 1864670 w 2111887"/>
              <a:gd name="connsiteY7-54" fmla="*/ 4565884 h 4565884"/>
              <a:gd name="connsiteX8-55" fmla="*/ 247217 w 2111887"/>
              <a:gd name="connsiteY8-56" fmla="*/ 4565884 h 4565884"/>
              <a:gd name="connsiteX9-57" fmla="*/ 0 w 2111887"/>
              <a:gd name="connsiteY9-58" fmla="*/ 4318667 h 4565884"/>
              <a:gd name="connsiteX10-59" fmla="*/ 0 w 2111887"/>
              <a:gd name="connsiteY10-60" fmla="*/ 269676 h 4565884"/>
              <a:gd name="connsiteX0-61" fmla="*/ 0 w 2111887"/>
              <a:gd name="connsiteY0-62" fmla="*/ 275247 h 4571455"/>
              <a:gd name="connsiteX1-63" fmla="*/ 247217 w 2111887"/>
              <a:gd name="connsiteY1-64" fmla="*/ 18505 h 4571455"/>
              <a:gd name="connsiteX2-65" fmla="*/ 612749 w 2111887"/>
              <a:gd name="connsiteY2-66" fmla="*/ 20886 h 4571455"/>
              <a:gd name="connsiteX3-67" fmla="*/ 1103287 w 2111887"/>
              <a:gd name="connsiteY3-68" fmla="*/ 128042 h 4571455"/>
              <a:gd name="connsiteX4-69" fmla="*/ 1864670 w 2111887"/>
              <a:gd name="connsiteY4-70" fmla="*/ 28030 h 4571455"/>
              <a:gd name="connsiteX5-71" fmla="*/ 2111887 w 2111887"/>
              <a:gd name="connsiteY5-72" fmla="*/ 275247 h 4571455"/>
              <a:gd name="connsiteX6-73" fmla="*/ 2111887 w 2111887"/>
              <a:gd name="connsiteY6-74" fmla="*/ 4324238 h 4571455"/>
              <a:gd name="connsiteX7-75" fmla="*/ 1864670 w 2111887"/>
              <a:gd name="connsiteY7-76" fmla="*/ 4571455 h 4571455"/>
              <a:gd name="connsiteX8-77" fmla="*/ 247217 w 2111887"/>
              <a:gd name="connsiteY8-78" fmla="*/ 4571455 h 4571455"/>
              <a:gd name="connsiteX9-79" fmla="*/ 0 w 2111887"/>
              <a:gd name="connsiteY9-80" fmla="*/ 4324238 h 4571455"/>
              <a:gd name="connsiteX10-81" fmla="*/ 0 w 2111887"/>
              <a:gd name="connsiteY10-82" fmla="*/ 275247 h 4571455"/>
              <a:gd name="connsiteX0-83" fmla="*/ 0 w 2111887"/>
              <a:gd name="connsiteY0-84" fmla="*/ 268247 h 4564455"/>
              <a:gd name="connsiteX1-85" fmla="*/ 247217 w 2111887"/>
              <a:gd name="connsiteY1-86" fmla="*/ 11505 h 4564455"/>
              <a:gd name="connsiteX2-87" fmla="*/ 612749 w 2111887"/>
              <a:gd name="connsiteY2-88" fmla="*/ 13886 h 4564455"/>
              <a:gd name="connsiteX3-89" fmla="*/ 1103287 w 2111887"/>
              <a:gd name="connsiteY3-90" fmla="*/ 121042 h 4564455"/>
              <a:gd name="connsiteX4-91" fmla="*/ 1864670 w 2111887"/>
              <a:gd name="connsiteY4-92" fmla="*/ 21030 h 4564455"/>
              <a:gd name="connsiteX5-93" fmla="*/ 2111887 w 2111887"/>
              <a:gd name="connsiteY5-94" fmla="*/ 268247 h 4564455"/>
              <a:gd name="connsiteX6-95" fmla="*/ 2111887 w 2111887"/>
              <a:gd name="connsiteY6-96" fmla="*/ 4317238 h 4564455"/>
              <a:gd name="connsiteX7-97" fmla="*/ 1864670 w 2111887"/>
              <a:gd name="connsiteY7-98" fmla="*/ 4564455 h 4564455"/>
              <a:gd name="connsiteX8-99" fmla="*/ 247217 w 2111887"/>
              <a:gd name="connsiteY8-100" fmla="*/ 4564455 h 4564455"/>
              <a:gd name="connsiteX9-101" fmla="*/ 0 w 2111887"/>
              <a:gd name="connsiteY9-102" fmla="*/ 4317238 h 4564455"/>
              <a:gd name="connsiteX10-103" fmla="*/ 0 w 2111887"/>
              <a:gd name="connsiteY10-104" fmla="*/ 268247 h 4564455"/>
              <a:gd name="connsiteX0-105" fmla="*/ 0 w 2111887"/>
              <a:gd name="connsiteY0-106" fmla="*/ 268247 h 4564455"/>
              <a:gd name="connsiteX1-107" fmla="*/ 247217 w 2111887"/>
              <a:gd name="connsiteY1-108" fmla="*/ 11505 h 4564455"/>
              <a:gd name="connsiteX2-109" fmla="*/ 612749 w 2111887"/>
              <a:gd name="connsiteY2-110" fmla="*/ 13886 h 4564455"/>
              <a:gd name="connsiteX3-111" fmla="*/ 784200 w 2111887"/>
              <a:gd name="connsiteY3-112" fmla="*/ 59130 h 4564455"/>
              <a:gd name="connsiteX4-113" fmla="*/ 1103287 w 2111887"/>
              <a:gd name="connsiteY4-114" fmla="*/ 121042 h 4564455"/>
              <a:gd name="connsiteX5-115" fmla="*/ 1864670 w 2111887"/>
              <a:gd name="connsiteY5-116" fmla="*/ 21030 h 4564455"/>
              <a:gd name="connsiteX6-117" fmla="*/ 2111887 w 2111887"/>
              <a:gd name="connsiteY6-118" fmla="*/ 268247 h 4564455"/>
              <a:gd name="connsiteX7-119" fmla="*/ 2111887 w 2111887"/>
              <a:gd name="connsiteY7-120" fmla="*/ 4317238 h 4564455"/>
              <a:gd name="connsiteX8-121" fmla="*/ 1864670 w 2111887"/>
              <a:gd name="connsiteY8-122" fmla="*/ 4564455 h 4564455"/>
              <a:gd name="connsiteX9-123" fmla="*/ 247217 w 2111887"/>
              <a:gd name="connsiteY9-124" fmla="*/ 4564455 h 4564455"/>
              <a:gd name="connsiteX10-125" fmla="*/ 0 w 2111887"/>
              <a:gd name="connsiteY10-126" fmla="*/ 4317238 h 4564455"/>
              <a:gd name="connsiteX11" fmla="*/ 0 w 2111887"/>
              <a:gd name="connsiteY11" fmla="*/ 268247 h 4564455"/>
              <a:gd name="connsiteX0-127" fmla="*/ 0 w 2111887"/>
              <a:gd name="connsiteY0-128" fmla="*/ 268247 h 4564455"/>
              <a:gd name="connsiteX1-129" fmla="*/ 247217 w 2111887"/>
              <a:gd name="connsiteY1-130" fmla="*/ 11505 h 4564455"/>
              <a:gd name="connsiteX2-131" fmla="*/ 612749 w 2111887"/>
              <a:gd name="connsiteY2-132" fmla="*/ 13886 h 4564455"/>
              <a:gd name="connsiteX3-133" fmla="*/ 691331 w 2111887"/>
              <a:gd name="connsiteY3-134" fmla="*/ 101992 h 4564455"/>
              <a:gd name="connsiteX4-135" fmla="*/ 1103287 w 2111887"/>
              <a:gd name="connsiteY4-136" fmla="*/ 121042 h 4564455"/>
              <a:gd name="connsiteX5-137" fmla="*/ 1864670 w 2111887"/>
              <a:gd name="connsiteY5-138" fmla="*/ 21030 h 4564455"/>
              <a:gd name="connsiteX6-139" fmla="*/ 2111887 w 2111887"/>
              <a:gd name="connsiteY6-140" fmla="*/ 268247 h 4564455"/>
              <a:gd name="connsiteX7-141" fmla="*/ 2111887 w 2111887"/>
              <a:gd name="connsiteY7-142" fmla="*/ 4317238 h 4564455"/>
              <a:gd name="connsiteX8-143" fmla="*/ 1864670 w 2111887"/>
              <a:gd name="connsiteY8-144" fmla="*/ 4564455 h 4564455"/>
              <a:gd name="connsiteX9-145" fmla="*/ 247217 w 2111887"/>
              <a:gd name="connsiteY9-146" fmla="*/ 4564455 h 4564455"/>
              <a:gd name="connsiteX10-147" fmla="*/ 0 w 2111887"/>
              <a:gd name="connsiteY10-148" fmla="*/ 4317238 h 4564455"/>
              <a:gd name="connsiteX11-149" fmla="*/ 0 w 2111887"/>
              <a:gd name="connsiteY11-150" fmla="*/ 268247 h 4564455"/>
              <a:gd name="connsiteX0-151" fmla="*/ 0 w 2111887"/>
              <a:gd name="connsiteY0-152" fmla="*/ 268247 h 4564455"/>
              <a:gd name="connsiteX1-153" fmla="*/ 247217 w 2111887"/>
              <a:gd name="connsiteY1-154" fmla="*/ 11505 h 4564455"/>
              <a:gd name="connsiteX2-155" fmla="*/ 612749 w 2111887"/>
              <a:gd name="connsiteY2-156" fmla="*/ 13886 h 4564455"/>
              <a:gd name="connsiteX3-157" fmla="*/ 691331 w 2111887"/>
              <a:gd name="connsiteY3-158" fmla="*/ 101992 h 4564455"/>
              <a:gd name="connsiteX4-159" fmla="*/ 1103287 w 2111887"/>
              <a:gd name="connsiteY4-160" fmla="*/ 121042 h 4564455"/>
              <a:gd name="connsiteX5-161" fmla="*/ 1453331 w 2111887"/>
              <a:gd name="connsiteY5-162" fmla="*/ 123424 h 4564455"/>
              <a:gd name="connsiteX6-163" fmla="*/ 1864670 w 2111887"/>
              <a:gd name="connsiteY6-164" fmla="*/ 21030 h 4564455"/>
              <a:gd name="connsiteX7-165" fmla="*/ 2111887 w 2111887"/>
              <a:gd name="connsiteY7-166" fmla="*/ 268247 h 4564455"/>
              <a:gd name="connsiteX8-167" fmla="*/ 2111887 w 2111887"/>
              <a:gd name="connsiteY8-168" fmla="*/ 4317238 h 4564455"/>
              <a:gd name="connsiteX9-169" fmla="*/ 1864670 w 2111887"/>
              <a:gd name="connsiteY9-170" fmla="*/ 4564455 h 4564455"/>
              <a:gd name="connsiteX10-171" fmla="*/ 247217 w 2111887"/>
              <a:gd name="connsiteY10-172" fmla="*/ 4564455 h 4564455"/>
              <a:gd name="connsiteX11-173" fmla="*/ 0 w 2111887"/>
              <a:gd name="connsiteY11-174" fmla="*/ 4317238 h 4564455"/>
              <a:gd name="connsiteX12" fmla="*/ 0 w 2111887"/>
              <a:gd name="connsiteY12" fmla="*/ 268247 h 4564455"/>
              <a:gd name="connsiteX0-175" fmla="*/ 0 w 2111887"/>
              <a:gd name="connsiteY0-176" fmla="*/ 268247 h 4564455"/>
              <a:gd name="connsiteX1-177" fmla="*/ 247217 w 2111887"/>
              <a:gd name="connsiteY1-178" fmla="*/ 11505 h 4564455"/>
              <a:gd name="connsiteX2-179" fmla="*/ 612749 w 2111887"/>
              <a:gd name="connsiteY2-180" fmla="*/ 13886 h 4564455"/>
              <a:gd name="connsiteX3-181" fmla="*/ 691331 w 2111887"/>
              <a:gd name="connsiteY3-182" fmla="*/ 101992 h 4564455"/>
              <a:gd name="connsiteX4-183" fmla="*/ 1103287 w 2111887"/>
              <a:gd name="connsiteY4-184" fmla="*/ 121042 h 4564455"/>
              <a:gd name="connsiteX5-185" fmla="*/ 1453331 w 2111887"/>
              <a:gd name="connsiteY5-186" fmla="*/ 123424 h 4564455"/>
              <a:gd name="connsiteX6-187" fmla="*/ 1600969 w 2111887"/>
              <a:gd name="connsiteY6-188" fmla="*/ 73418 h 4564455"/>
              <a:gd name="connsiteX7-189" fmla="*/ 1864670 w 2111887"/>
              <a:gd name="connsiteY7-190" fmla="*/ 21030 h 4564455"/>
              <a:gd name="connsiteX8-191" fmla="*/ 2111887 w 2111887"/>
              <a:gd name="connsiteY8-192" fmla="*/ 268247 h 4564455"/>
              <a:gd name="connsiteX9-193" fmla="*/ 2111887 w 2111887"/>
              <a:gd name="connsiteY9-194" fmla="*/ 4317238 h 4564455"/>
              <a:gd name="connsiteX10-195" fmla="*/ 1864670 w 2111887"/>
              <a:gd name="connsiteY10-196" fmla="*/ 4564455 h 4564455"/>
              <a:gd name="connsiteX11-197" fmla="*/ 247217 w 2111887"/>
              <a:gd name="connsiteY11-198" fmla="*/ 4564455 h 4564455"/>
              <a:gd name="connsiteX12-199" fmla="*/ 0 w 2111887"/>
              <a:gd name="connsiteY12-200" fmla="*/ 4317238 h 4564455"/>
              <a:gd name="connsiteX13" fmla="*/ 0 w 2111887"/>
              <a:gd name="connsiteY13" fmla="*/ 268247 h 4564455"/>
              <a:gd name="connsiteX0-201" fmla="*/ 0 w 2111887"/>
              <a:gd name="connsiteY0-202" fmla="*/ 271881 h 4568089"/>
              <a:gd name="connsiteX1-203" fmla="*/ 247217 w 2111887"/>
              <a:gd name="connsiteY1-204" fmla="*/ 15139 h 4568089"/>
              <a:gd name="connsiteX2-205" fmla="*/ 612749 w 2111887"/>
              <a:gd name="connsiteY2-206" fmla="*/ 17520 h 4568089"/>
              <a:gd name="connsiteX3-207" fmla="*/ 691331 w 2111887"/>
              <a:gd name="connsiteY3-208" fmla="*/ 105626 h 4568089"/>
              <a:gd name="connsiteX4-209" fmla="*/ 1103287 w 2111887"/>
              <a:gd name="connsiteY4-210" fmla="*/ 124676 h 4568089"/>
              <a:gd name="connsiteX5-211" fmla="*/ 1453331 w 2111887"/>
              <a:gd name="connsiteY5-212" fmla="*/ 127058 h 4568089"/>
              <a:gd name="connsiteX6-213" fmla="*/ 1520006 w 2111887"/>
              <a:gd name="connsiteY6-214" fmla="*/ 12758 h 4568089"/>
              <a:gd name="connsiteX7-215" fmla="*/ 1864670 w 2111887"/>
              <a:gd name="connsiteY7-216" fmla="*/ 24664 h 4568089"/>
              <a:gd name="connsiteX8-217" fmla="*/ 2111887 w 2111887"/>
              <a:gd name="connsiteY8-218" fmla="*/ 271881 h 4568089"/>
              <a:gd name="connsiteX9-219" fmla="*/ 2111887 w 2111887"/>
              <a:gd name="connsiteY9-220" fmla="*/ 4320872 h 4568089"/>
              <a:gd name="connsiteX10-221" fmla="*/ 1864670 w 2111887"/>
              <a:gd name="connsiteY10-222" fmla="*/ 4568089 h 4568089"/>
              <a:gd name="connsiteX11-223" fmla="*/ 247217 w 2111887"/>
              <a:gd name="connsiteY11-224" fmla="*/ 4568089 h 4568089"/>
              <a:gd name="connsiteX12-225" fmla="*/ 0 w 2111887"/>
              <a:gd name="connsiteY12-226" fmla="*/ 4320872 h 4568089"/>
              <a:gd name="connsiteX13-227" fmla="*/ 0 w 2111887"/>
              <a:gd name="connsiteY13-228" fmla="*/ 271881 h 4568089"/>
              <a:gd name="connsiteX0-229" fmla="*/ 0 w 2111887"/>
              <a:gd name="connsiteY0-230" fmla="*/ 272962 h 4569170"/>
              <a:gd name="connsiteX1-231" fmla="*/ 247217 w 2111887"/>
              <a:gd name="connsiteY1-232" fmla="*/ 16220 h 4569170"/>
              <a:gd name="connsiteX2-233" fmla="*/ 612749 w 2111887"/>
              <a:gd name="connsiteY2-234" fmla="*/ 18601 h 4569170"/>
              <a:gd name="connsiteX3-235" fmla="*/ 691331 w 2111887"/>
              <a:gd name="connsiteY3-236" fmla="*/ 106707 h 4569170"/>
              <a:gd name="connsiteX4-237" fmla="*/ 1103287 w 2111887"/>
              <a:gd name="connsiteY4-238" fmla="*/ 125757 h 4569170"/>
              <a:gd name="connsiteX5-239" fmla="*/ 1453331 w 2111887"/>
              <a:gd name="connsiteY5-240" fmla="*/ 128139 h 4569170"/>
              <a:gd name="connsiteX6-241" fmla="*/ 1520006 w 2111887"/>
              <a:gd name="connsiteY6-242" fmla="*/ 13839 h 4569170"/>
              <a:gd name="connsiteX7-243" fmla="*/ 1888482 w 2111887"/>
              <a:gd name="connsiteY7-244" fmla="*/ 23364 h 4569170"/>
              <a:gd name="connsiteX8-245" fmla="*/ 2111887 w 2111887"/>
              <a:gd name="connsiteY8-246" fmla="*/ 272962 h 4569170"/>
              <a:gd name="connsiteX9-247" fmla="*/ 2111887 w 2111887"/>
              <a:gd name="connsiteY9-248" fmla="*/ 4321953 h 4569170"/>
              <a:gd name="connsiteX10-249" fmla="*/ 1864670 w 2111887"/>
              <a:gd name="connsiteY10-250" fmla="*/ 4569170 h 4569170"/>
              <a:gd name="connsiteX11-251" fmla="*/ 247217 w 2111887"/>
              <a:gd name="connsiteY11-252" fmla="*/ 4569170 h 4569170"/>
              <a:gd name="connsiteX12-253" fmla="*/ 0 w 2111887"/>
              <a:gd name="connsiteY12-254" fmla="*/ 4321953 h 4569170"/>
              <a:gd name="connsiteX13-255" fmla="*/ 0 w 2111887"/>
              <a:gd name="connsiteY13-256" fmla="*/ 272962 h 4569170"/>
              <a:gd name="connsiteX0-257" fmla="*/ 0 w 2111887"/>
              <a:gd name="connsiteY0-258" fmla="*/ 272962 h 4569170"/>
              <a:gd name="connsiteX1-259" fmla="*/ 247217 w 2111887"/>
              <a:gd name="connsiteY1-260" fmla="*/ 16220 h 4569170"/>
              <a:gd name="connsiteX2-261" fmla="*/ 612749 w 2111887"/>
              <a:gd name="connsiteY2-262" fmla="*/ 18601 h 4569170"/>
              <a:gd name="connsiteX3-263" fmla="*/ 693712 w 2111887"/>
              <a:gd name="connsiteY3-264" fmla="*/ 118613 h 4569170"/>
              <a:gd name="connsiteX4-265" fmla="*/ 1103287 w 2111887"/>
              <a:gd name="connsiteY4-266" fmla="*/ 125757 h 4569170"/>
              <a:gd name="connsiteX5-267" fmla="*/ 1453331 w 2111887"/>
              <a:gd name="connsiteY5-268" fmla="*/ 128139 h 4569170"/>
              <a:gd name="connsiteX6-269" fmla="*/ 1520006 w 2111887"/>
              <a:gd name="connsiteY6-270" fmla="*/ 13839 h 4569170"/>
              <a:gd name="connsiteX7-271" fmla="*/ 1888482 w 2111887"/>
              <a:gd name="connsiteY7-272" fmla="*/ 23364 h 4569170"/>
              <a:gd name="connsiteX8-273" fmla="*/ 2111887 w 2111887"/>
              <a:gd name="connsiteY8-274" fmla="*/ 272962 h 4569170"/>
              <a:gd name="connsiteX9-275" fmla="*/ 2111887 w 2111887"/>
              <a:gd name="connsiteY9-276" fmla="*/ 4321953 h 4569170"/>
              <a:gd name="connsiteX10-277" fmla="*/ 1864670 w 2111887"/>
              <a:gd name="connsiteY10-278" fmla="*/ 4569170 h 4569170"/>
              <a:gd name="connsiteX11-279" fmla="*/ 247217 w 2111887"/>
              <a:gd name="connsiteY11-280" fmla="*/ 4569170 h 4569170"/>
              <a:gd name="connsiteX12-281" fmla="*/ 0 w 2111887"/>
              <a:gd name="connsiteY12-282" fmla="*/ 4321953 h 4569170"/>
              <a:gd name="connsiteX13-283" fmla="*/ 0 w 2111887"/>
              <a:gd name="connsiteY13-284" fmla="*/ 272962 h 4569170"/>
              <a:gd name="connsiteX0-285" fmla="*/ 0 w 2111887"/>
              <a:gd name="connsiteY0-286" fmla="*/ 272962 h 4569170"/>
              <a:gd name="connsiteX1-287" fmla="*/ 247217 w 2111887"/>
              <a:gd name="connsiteY1-288" fmla="*/ 16220 h 4569170"/>
              <a:gd name="connsiteX2-289" fmla="*/ 598462 w 2111887"/>
              <a:gd name="connsiteY2-290" fmla="*/ 16220 h 4569170"/>
              <a:gd name="connsiteX3-291" fmla="*/ 693712 w 2111887"/>
              <a:gd name="connsiteY3-292" fmla="*/ 118613 h 4569170"/>
              <a:gd name="connsiteX4-293" fmla="*/ 1103287 w 2111887"/>
              <a:gd name="connsiteY4-294" fmla="*/ 125757 h 4569170"/>
              <a:gd name="connsiteX5-295" fmla="*/ 1453331 w 2111887"/>
              <a:gd name="connsiteY5-296" fmla="*/ 128139 h 4569170"/>
              <a:gd name="connsiteX6-297" fmla="*/ 1520006 w 2111887"/>
              <a:gd name="connsiteY6-298" fmla="*/ 13839 h 4569170"/>
              <a:gd name="connsiteX7-299" fmla="*/ 1888482 w 2111887"/>
              <a:gd name="connsiteY7-300" fmla="*/ 23364 h 4569170"/>
              <a:gd name="connsiteX8-301" fmla="*/ 2111887 w 2111887"/>
              <a:gd name="connsiteY8-302" fmla="*/ 272962 h 4569170"/>
              <a:gd name="connsiteX9-303" fmla="*/ 2111887 w 2111887"/>
              <a:gd name="connsiteY9-304" fmla="*/ 4321953 h 4569170"/>
              <a:gd name="connsiteX10-305" fmla="*/ 1864670 w 2111887"/>
              <a:gd name="connsiteY10-306" fmla="*/ 4569170 h 4569170"/>
              <a:gd name="connsiteX11-307" fmla="*/ 247217 w 2111887"/>
              <a:gd name="connsiteY11-308" fmla="*/ 4569170 h 4569170"/>
              <a:gd name="connsiteX12-309" fmla="*/ 0 w 2111887"/>
              <a:gd name="connsiteY12-310" fmla="*/ 4321953 h 4569170"/>
              <a:gd name="connsiteX13-311" fmla="*/ 0 w 2111887"/>
              <a:gd name="connsiteY13-312" fmla="*/ 272962 h 4569170"/>
              <a:gd name="connsiteX0-313" fmla="*/ 0 w 2111887"/>
              <a:gd name="connsiteY0-314" fmla="*/ 272962 h 4569170"/>
              <a:gd name="connsiteX1-315" fmla="*/ 247217 w 2111887"/>
              <a:gd name="connsiteY1-316" fmla="*/ 16220 h 4569170"/>
              <a:gd name="connsiteX2-317" fmla="*/ 598462 w 2111887"/>
              <a:gd name="connsiteY2-318" fmla="*/ 16220 h 4569170"/>
              <a:gd name="connsiteX3-319" fmla="*/ 693712 w 2111887"/>
              <a:gd name="connsiteY3-320" fmla="*/ 118613 h 4569170"/>
              <a:gd name="connsiteX4-321" fmla="*/ 1103287 w 2111887"/>
              <a:gd name="connsiteY4-322" fmla="*/ 125757 h 4569170"/>
              <a:gd name="connsiteX5-323" fmla="*/ 1453331 w 2111887"/>
              <a:gd name="connsiteY5-324" fmla="*/ 120995 h 4569170"/>
              <a:gd name="connsiteX6-325" fmla="*/ 1520006 w 2111887"/>
              <a:gd name="connsiteY6-326" fmla="*/ 13839 h 4569170"/>
              <a:gd name="connsiteX7-327" fmla="*/ 1888482 w 2111887"/>
              <a:gd name="connsiteY7-328" fmla="*/ 23364 h 4569170"/>
              <a:gd name="connsiteX8-329" fmla="*/ 2111887 w 2111887"/>
              <a:gd name="connsiteY8-330" fmla="*/ 272962 h 4569170"/>
              <a:gd name="connsiteX9-331" fmla="*/ 2111887 w 2111887"/>
              <a:gd name="connsiteY9-332" fmla="*/ 4321953 h 4569170"/>
              <a:gd name="connsiteX10-333" fmla="*/ 1864670 w 2111887"/>
              <a:gd name="connsiteY10-334" fmla="*/ 4569170 h 4569170"/>
              <a:gd name="connsiteX11-335" fmla="*/ 247217 w 2111887"/>
              <a:gd name="connsiteY11-336" fmla="*/ 4569170 h 4569170"/>
              <a:gd name="connsiteX12-337" fmla="*/ 0 w 2111887"/>
              <a:gd name="connsiteY12-338" fmla="*/ 4321953 h 4569170"/>
              <a:gd name="connsiteX13-339" fmla="*/ 0 w 2111887"/>
              <a:gd name="connsiteY13-340" fmla="*/ 272962 h 4569170"/>
              <a:gd name="connsiteX0-341" fmla="*/ 0 w 2111887"/>
              <a:gd name="connsiteY0-342" fmla="*/ 272962 h 4569170"/>
              <a:gd name="connsiteX1-343" fmla="*/ 247217 w 2111887"/>
              <a:gd name="connsiteY1-344" fmla="*/ 16220 h 4569170"/>
              <a:gd name="connsiteX2-345" fmla="*/ 598462 w 2111887"/>
              <a:gd name="connsiteY2-346" fmla="*/ 16220 h 4569170"/>
              <a:gd name="connsiteX3-347" fmla="*/ 693712 w 2111887"/>
              <a:gd name="connsiteY3-348" fmla="*/ 118613 h 4569170"/>
              <a:gd name="connsiteX4-349" fmla="*/ 1055662 w 2111887"/>
              <a:gd name="connsiteY4-350" fmla="*/ 125757 h 4569170"/>
              <a:gd name="connsiteX5-351" fmla="*/ 1453331 w 2111887"/>
              <a:gd name="connsiteY5-352" fmla="*/ 120995 h 4569170"/>
              <a:gd name="connsiteX6-353" fmla="*/ 1520006 w 2111887"/>
              <a:gd name="connsiteY6-354" fmla="*/ 13839 h 4569170"/>
              <a:gd name="connsiteX7-355" fmla="*/ 1888482 w 2111887"/>
              <a:gd name="connsiteY7-356" fmla="*/ 23364 h 4569170"/>
              <a:gd name="connsiteX8-357" fmla="*/ 2111887 w 2111887"/>
              <a:gd name="connsiteY8-358" fmla="*/ 272962 h 4569170"/>
              <a:gd name="connsiteX9-359" fmla="*/ 2111887 w 2111887"/>
              <a:gd name="connsiteY9-360" fmla="*/ 4321953 h 4569170"/>
              <a:gd name="connsiteX10-361" fmla="*/ 1864670 w 2111887"/>
              <a:gd name="connsiteY10-362" fmla="*/ 4569170 h 4569170"/>
              <a:gd name="connsiteX11-363" fmla="*/ 247217 w 2111887"/>
              <a:gd name="connsiteY11-364" fmla="*/ 4569170 h 4569170"/>
              <a:gd name="connsiteX12-365" fmla="*/ 0 w 2111887"/>
              <a:gd name="connsiteY12-366" fmla="*/ 4321953 h 4569170"/>
              <a:gd name="connsiteX13-367" fmla="*/ 0 w 2111887"/>
              <a:gd name="connsiteY13-368" fmla="*/ 272962 h 4569170"/>
              <a:gd name="connsiteX0-369" fmla="*/ 0 w 2111887"/>
              <a:gd name="connsiteY0-370" fmla="*/ 272962 h 4569170"/>
              <a:gd name="connsiteX1-371" fmla="*/ 247217 w 2111887"/>
              <a:gd name="connsiteY1-372" fmla="*/ 16220 h 4569170"/>
              <a:gd name="connsiteX2-373" fmla="*/ 598462 w 2111887"/>
              <a:gd name="connsiteY2-374" fmla="*/ 16220 h 4569170"/>
              <a:gd name="connsiteX3-375" fmla="*/ 693712 w 2111887"/>
              <a:gd name="connsiteY3-376" fmla="*/ 118613 h 4569170"/>
              <a:gd name="connsiteX4-377" fmla="*/ 1055662 w 2111887"/>
              <a:gd name="connsiteY4-378" fmla="*/ 125757 h 4569170"/>
              <a:gd name="connsiteX5-379" fmla="*/ 1453331 w 2111887"/>
              <a:gd name="connsiteY5-380" fmla="*/ 120995 h 4569170"/>
              <a:gd name="connsiteX6-381" fmla="*/ 1520006 w 2111887"/>
              <a:gd name="connsiteY6-382" fmla="*/ 13839 h 4569170"/>
              <a:gd name="connsiteX7-383" fmla="*/ 1888482 w 2111887"/>
              <a:gd name="connsiteY7-384" fmla="*/ 23364 h 4569170"/>
              <a:gd name="connsiteX8-385" fmla="*/ 2111887 w 2111887"/>
              <a:gd name="connsiteY8-386" fmla="*/ 272962 h 4569170"/>
              <a:gd name="connsiteX9-387" fmla="*/ 2111887 w 2111887"/>
              <a:gd name="connsiteY9-388" fmla="*/ 4321953 h 4569170"/>
              <a:gd name="connsiteX10-389" fmla="*/ 1864670 w 2111887"/>
              <a:gd name="connsiteY10-390" fmla="*/ 4569170 h 4569170"/>
              <a:gd name="connsiteX11-391" fmla="*/ 247217 w 2111887"/>
              <a:gd name="connsiteY11-392" fmla="*/ 4569170 h 4569170"/>
              <a:gd name="connsiteX12-393" fmla="*/ 0 w 2111887"/>
              <a:gd name="connsiteY12-394" fmla="*/ 4321953 h 4569170"/>
              <a:gd name="connsiteX13-395" fmla="*/ 0 w 2111887"/>
              <a:gd name="connsiteY13-396" fmla="*/ 272962 h 4569170"/>
              <a:gd name="connsiteX0-397" fmla="*/ 0 w 2111887"/>
              <a:gd name="connsiteY0-398" fmla="*/ 273465 h 4569673"/>
              <a:gd name="connsiteX1-399" fmla="*/ 247217 w 2111887"/>
              <a:gd name="connsiteY1-400" fmla="*/ 16723 h 4569673"/>
              <a:gd name="connsiteX2-401" fmla="*/ 579412 w 2111887"/>
              <a:gd name="connsiteY2-402" fmla="*/ 9580 h 4569673"/>
              <a:gd name="connsiteX3-403" fmla="*/ 693712 w 2111887"/>
              <a:gd name="connsiteY3-404" fmla="*/ 119116 h 4569673"/>
              <a:gd name="connsiteX4-405" fmla="*/ 1055662 w 2111887"/>
              <a:gd name="connsiteY4-406" fmla="*/ 126260 h 4569673"/>
              <a:gd name="connsiteX5-407" fmla="*/ 1453331 w 2111887"/>
              <a:gd name="connsiteY5-408" fmla="*/ 121498 h 4569673"/>
              <a:gd name="connsiteX6-409" fmla="*/ 1520006 w 2111887"/>
              <a:gd name="connsiteY6-410" fmla="*/ 14342 h 4569673"/>
              <a:gd name="connsiteX7-411" fmla="*/ 1888482 w 2111887"/>
              <a:gd name="connsiteY7-412" fmla="*/ 23867 h 4569673"/>
              <a:gd name="connsiteX8-413" fmla="*/ 2111887 w 2111887"/>
              <a:gd name="connsiteY8-414" fmla="*/ 273465 h 4569673"/>
              <a:gd name="connsiteX9-415" fmla="*/ 2111887 w 2111887"/>
              <a:gd name="connsiteY9-416" fmla="*/ 4322456 h 4569673"/>
              <a:gd name="connsiteX10-417" fmla="*/ 1864670 w 2111887"/>
              <a:gd name="connsiteY10-418" fmla="*/ 4569673 h 4569673"/>
              <a:gd name="connsiteX11-419" fmla="*/ 247217 w 2111887"/>
              <a:gd name="connsiteY11-420" fmla="*/ 4569673 h 4569673"/>
              <a:gd name="connsiteX12-421" fmla="*/ 0 w 2111887"/>
              <a:gd name="connsiteY12-422" fmla="*/ 4322456 h 4569673"/>
              <a:gd name="connsiteX13-423" fmla="*/ 0 w 2111887"/>
              <a:gd name="connsiteY13-424" fmla="*/ 273465 h 4569673"/>
              <a:gd name="connsiteX0-425" fmla="*/ 0 w 2111887"/>
              <a:gd name="connsiteY0-426" fmla="*/ 274360 h 4570568"/>
              <a:gd name="connsiteX1-427" fmla="*/ 235311 w 2111887"/>
              <a:gd name="connsiteY1-428" fmla="*/ 15237 h 4570568"/>
              <a:gd name="connsiteX2-429" fmla="*/ 579412 w 2111887"/>
              <a:gd name="connsiteY2-430" fmla="*/ 10475 h 4570568"/>
              <a:gd name="connsiteX3-431" fmla="*/ 693712 w 2111887"/>
              <a:gd name="connsiteY3-432" fmla="*/ 120011 h 4570568"/>
              <a:gd name="connsiteX4-433" fmla="*/ 1055662 w 2111887"/>
              <a:gd name="connsiteY4-434" fmla="*/ 127155 h 4570568"/>
              <a:gd name="connsiteX5-435" fmla="*/ 1453331 w 2111887"/>
              <a:gd name="connsiteY5-436" fmla="*/ 122393 h 4570568"/>
              <a:gd name="connsiteX6-437" fmla="*/ 1520006 w 2111887"/>
              <a:gd name="connsiteY6-438" fmla="*/ 15237 h 4570568"/>
              <a:gd name="connsiteX7-439" fmla="*/ 1888482 w 2111887"/>
              <a:gd name="connsiteY7-440" fmla="*/ 24762 h 4570568"/>
              <a:gd name="connsiteX8-441" fmla="*/ 2111887 w 2111887"/>
              <a:gd name="connsiteY8-442" fmla="*/ 274360 h 4570568"/>
              <a:gd name="connsiteX9-443" fmla="*/ 2111887 w 2111887"/>
              <a:gd name="connsiteY9-444" fmla="*/ 4323351 h 4570568"/>
              <a:gd name="connsiteX10-445" fmla="*/ 1864670 w 2111887"/>
              <a:gd name="connsiteY10-446" fmla="*/ 4570568 h 4570568"/>
              <a:gd name="connsiteX11-447" fmla="*/ 247217 w 2111887"/>
              <a:gd name="connsiteY11-448" fmla="*/ 4570568 h 4570568"/>
              <a:gd name="connsiteX12-449" fmla="*/ 0 w 2111887"/>
              <a:gd name="connsiteY12-450" fmla="*/ 4323351 h 4570568"/>
              <a:gd name="connsiteX13-451" fmla="*/ 0 w 2111887"/>
              <a:gd name="connsiteY13-452" fmla="*/ 274360 h 4570568"/>
              <a:gd name="connsiteX0-453" fmla="*/ 0 w 2111887"/>
              <a:gd name="connsiteY0-454" fmla="*/ 274360 h 4570568"/>
              <a:gd name="connsiteX1-455" fmla="*/ 235311 w 2111887"/>
              <a:gd name="connsiteY1-456" fmla="*/ 15237 h 4570568"/>
              <a:gd name="connsiteX2-457" fmla="*/ 579412 w 2111887"/>
              <a:gd name="connsiteY2-458" fmla="*/ 10475 h 4570568"/>
              <a:gd name="connsiteX3-459" fmla="*/ 693712 w 2111887"/>
              <a:gd name="connsiteY3-460" fmla="*/ 120011 h 4570568"/>
              <a:gd name="connsiteX4-461" fmla="*/ 1055662 w 2111887"/>
              <a:gd name="connsiteY4-462" fmla="*/ 127155 h 4570568"/>
              <a:gd name="connsiteX5-463" fmla="*/ 1453331 w 2111887"/>
              <a:gd name="connsiteY5-464" fmla="*/ 122393 h 4570568"/>
              <a:gd name="connsiteX6-465" fmla="*/ 1520006 w 2111887"/>
              <a:gd name="connsiteY6-466" fmla="*/ 15237 h 4570568"/>
              <a:gd name="connsiteX7-467" fmla="*/ 1888482 w 2111887"/>
              <a:gd name="connsiteY7-468" fmla="*/ 24762 h 4570568"/>
              <a:gd name="connsiteX8-469" fmla="*/ 2111887 w 2111887"/>
              <a:gd name="connsiteY8-470" fmla="*/ 274360 h 4570568"/>
              <a:gd name="connsiteX9-471" fmla="*/ 2111887 w 2111887"/>
              <a:gd name="connsiteY9-472" fmla="*/ 4323351 h 4570568"/>
              <a:gd name="connsiteX10-473" fmla="*/ 1864670 w 2111887"/>
              <a:gd name="connsiteY10-474" fmla="*/ 4570568 h 4570568"/>
              <a:gd name="connsiteX11-475" fmla="*/ 247217 w 2111887"/>
              <a:gd name="connsiteY11-476" fmla="*/ 4570568 h 4570568"/>
              <a:gd name="connsiteX12-477" fmla="*/ 0 w 2111887"/>
              <a:gd name="connsiteY12-478" fmla="*/ 4323351 h 4570568"/>
              <a:gd name="connsiteX13-479" fmla="*/ 0 w 2111887"/>
              <a:gd name="connsiteY13-480" fmla="*/ 274360 h 4570568"/>
              <a:gd name="connsiteX0-481" fmla="*/ 0 w 2111887"/>
              <a:gd name="connsiteY0-482" fmla="*/ 274360 h 4570568"/>
              <a:gd name="connsiteX1-483" fmla="*/ 235311 w 2111887"/>
              <a:gd name="connsiteY1-484" fmla="*/ 15237 h 4570568"/>
              <a:gd name="connsiteX2-485" fmla="*/ 579412 w 2111887"/>
              <a:gd name="connsiteY2-486" fmla="*/ 10475 h 4570568"/>
              <a:gd name="connsiteX3-487" fmla="*/ 693712 w 2111887"/>
              <a:gd name="connsiteY3-488" fmla="*/ 120011 h 4570568"/>
              <a:gd name="connsiteX4-489" fmla="*/ 1055662 w 2111887"/>
              <a:gd name="connsiteY4-490" fmla="*/ 127155 h 4570568"/>
              <a:gd name="connsiteX5-491" fmla="*/ 1453331 w 2111887"/>
              <a:gd name="connsiteY5-492" fmla="*/ 122393 h 4570568"/>
              <a:gd name="connsiteX6-493" fmla="*/ 1520006 w 2111887"/>
              <a:gd name="connsiteY6-494" fmla="*/ 15237 h 4570568"/>
              <a:gd name="connsiteX7-495" fmla="*/ 1888482 w 2111887"/>
              <a:gd name="connsiteY7-496" fmla="*/ 24762 h 4570568"/>
              <a:gd name="connsiteX8-497" fmla="*/ 2111887 w 2111887"/>
              <a:gd name="connsiteY8-498" fmla="*/ 274360 h 4570568"/>
              <a:gd name="connsiteX9-499" fmla="*/ 2111887 w 2111887"/>
              <a:gd name="connsiteY9-500" fmla="*/ 4323351 h 4570568"/>
              <a:gd name="connsiteX10-501" fmla="*/ 1864670 w 2111887"/>
              <a:gd name="connsiteY10-502" fmla="*/ 4570568 h 4570568"/>
              <a:gd name="connsiteX11-503" fmla="*/ 247217 w 2111887"/>
              <a:gd name="connsiteY11-504" fmla="*/ 4570568 h 4570568"/>
              <a:gd name="connsiteX12-505" fmla="*/ 0 w 2111887"/>
              <a:gd name="connsiteY12-506" fmla="*/ 4323351 h 4570568"/>
              <a:gd name="connsiteX13-507" fmla="*/ 0 w 2111887"/>
              <a:gd name="connsiteY13-508" fmla="*/ 274360 h 4570568"/>
              <a:gd name="connsiteX0-509" fmla="*/ 0 w 2111887"/>
              <a:gd name="connsiteY0-510" fmla="*/ 274360 h 4570568"/>
              <a:gd name="connsiteX1-511" fmla="*/ 235311 w 2111887"/>
              <a:gd name="connsiteY1-512" fmla="*/ 15237 h 4570568"/>
              <a:gd name="connsiteX2-513" fmla="*/ 579412 w 2111887"/>
              <a:gd name="connsiteY2-514" fmla="*/ 10475 h 4570568"/>
              <a:gd name="connsiteX3-515" fmla="*/ 698474 w 2111887"/>
              <a:gd name="connsiteY3-516" fmla="*/ 122393 h 4570568"/>
              <a:gd name="connsiteX4-517" fmla="*/ 1055662 w 2111887"/>
              <a:gd name="connsiteY4-518" fmla="*/ 127155 h 4570568"/>
              <a:gd name="connsiteX5-519" fmla="*/ 1453331 w 2111887"/>
              <a:gd name="connsiteY5-520" fmla="*/ 122393 h 4570568"/>
              <a:gd name="connsiteX6-521" fmla="*/ 1520006 w 2111887"/>
              <a:gd name="connsiteY6-522" fmla="*/ 15237 h 4570568"/>
              <a:gd name="connsiteX7-523" fmla="*/ 1888482 w 2111887"/>
              <a:gd name="connsiteY7-524" fmla="*/ 24762 h 4570568"/>
              <a:gd name="connsiteX8-525" fmla="*/ 2111887 w 2111887"/>
              <a:gd name="connsiteY8-526" fmla="*/ 274360 h 4570568"/>
              <a:gd name="connsiteX9-527" fmla="*/ 2111887 w 2111887"/>
              <a:gd name="connsiteY9-528" fmla="*/ 4323351 h 4570568"/>
              <a:gd name="connsiteX10-529" fmla="*/ 1864670 w 2111887"/>
              <a:gd name="connsiteY10-530" fmla="*/ 4570568 h 4570568"/>
              <a:gd name="connsiteX11-531" fmla="*/ 247217 w 2111887"/>
              <a:gd name="connsiteY11-532" fmla="*/ 4570568 h 4570568"/>
              <a:gd name="connsiteX12-533" fmla="*/ 0 w 2111887"/>
              <a:gd name="connsiteY12-534" fmla="*/ 4323351 h 4570568"/>
              <a:gd name="connsiteX13-535" fmla="*/ 0 w 2111887"/>
              <a:gd name="connsiteY13-536" fmla="*/ 274360 h 4570568"/>
              <a:gd name="connsiteX0-537" fmla="*/ 0 w 2111887"/>
              <a:gd name="connsiteY0-538" fmla="*/ 274360 h 4570568"/>
              <a:gd name="connsiteX1-539" fmla="*/ 235311 w 2111887"/>
              <a:gd name="connsiteY1-540" fmla="*/ 15237 h 4570568"/>
              <a:gd name="connsiteX2-541" fmla="*/ 579412 w 2111887"/>
              <a:gd name="connsiteY2-542" fmla="*/ 10475 h 4570568"/>
              <a:gd name="connsiteX3-543" fmla="*/ 698474 w 2111887"/>
              <a:gd name="connsiteY3-544" fmla="*/ 122393 h 4570568"/>
              <a:gd name="connsiteX4-545" fmla="*/ 1055662 w 2111887"/>
              <a:gd name="connsiteY4-546" fmla="*/ 127155 h 4570568"/>
              <a:gd name="connsiteX5-547" fmla="*/ 1427138 w 2111887"/>
              <a:gd name="connsiteY5-548" fmla="*/ 124774 h 4570568"/>
              <a:gd name="connsiteX6-549" fmla="*/ 1520006 w 2111887"/>
              <a:gd name="connsiteY6-550" fmla="*/ 15237 h 4570568"/>
              <a:gd name="connsiteX7-551" fmla="*/ 1888482 w 2111887"/>
              <a:gd name="connsiteY7-552" fmla="*/ 24762 h 4570568"/>
              <a:gd name="connsiteX8-553" fmla="*/ 2111887 w 2111887"/>
              <a:gd name="connsiteY8-554" fmla="*/ 274360 h 4570568"/>
              <a:gd name="connsiteX9-555" fmla="*/ 2111887 w 2111887"/>
              <a:gd name="connsiteY9-556" fmla="*/ 4323351 h 4570568"/>
              <a:gd name="connsiteX10-557" fmla="*/ 1864670 w 2111887"/>
              <a:gd name="connsiteY10-558" fmla="*/ 4570568 h 4570568"/>
              <a:gd name="connsiteX11-559" fmla="*/ 247217 w 2111887"/>
              <a:gd name="connsiteY11-560" fmla="*/ 4570568 h 4570568"/>
              <a:gd name="connsiteX12-561" fmla="*/ 0 w 2111887"/>
              <a:gd name="connsiteY12-562" fmla="*/ 4323351 h 4570568"/>
              <a:gd name="connsiteX13-563" fmla="*/ 0 w 2111887"/>
              <a:gd name="connsiteY13-564" fmla="*/ 274360 h 4570568"/>
              <a:gd name="connsiteX0-565" fmla="*/ 0 w 2111887"/>
              <a:gd name="connsiteY0-566" fmla="*/ 275652 h 4571860"/>
              <a:gd name="connsiteX1-567" fmla="*/ 235311 w 2111887"/>
              <a:gd name="connsiteY1-568" fmla="*/ 16529 h 4571860"/>
              <a:gd name="connsiteX2-569" fmla="*/ 579412 w 2111887"/>
              <a:gd name="connsiteY2-570" fmla="*/ 11767 h 4571860"/>
              <a:gd name="connsiteX3-571" fmla="*/ 698474 w 2111887"/>
              <a:gd name="connsiteY3-572" fmla="*/ 123685 h 4571860"/>
              <a:gd name="connsiteX4-573" fmla="*/ 1055662 w 2111887"/>
              <a:gd name="connsiteY4-574" fmla="*/ 128447 h 4571860"/>
              <a:gd name="connsiteX5-575" fmla="*/ 1427138 w 2111887"/>
              <a:gd name="connsiteY5-576" fmla="*/ 126066 h 4571860"/>
              <a:gd name="connsiteX6-577" fmla="*/ 1520006 w 2111887"/>
              <a:gd name="connsiteY6-578" fmla="*/ 11766 h 4571860"/>
              <a:gd name="connsiteX7-579" fmla="*/ 1888482 w 2111887"/>
              <a:gd name="connsiteY7-580" fmla="*/ 26054 h 4571860"/>
              <a:gd name="connsiteX8-581" fmla="*/ 2111887 w 2111887"/>
              <a:gd name="connsiteY8-582" fmla="*/ 275652 h 4571860"/>
              <a:gd name="connsiteX9-583" fmla="*/ 2111887 w 2111887"/>
              <a:gd name="connsiteY9-584" fmla="*/ 4324643 h 4571860"/>
              <a:gd name="connsiteX10-585" fmla="*/ 1864670 w 2111887"/>
              <a:gd name="connsiteY10-586" fmla="*/ 4571860 h 4571860"/>
              <a:gd name="connsiteX11-587" fmla="*/ 247217 w 2111887"/>
              <a:gd name="connsiteY11-588" fmla="*/ 4571860 h 4571860"/>
              <a:gd name="connsiteX12-589" fmla="*/ 0 w 2111887"/>
              <a:gd name="connsiteY12-590" fmla="*/ 4324643 h 4571860"/>
              <a:gd name="connsiteX13-591" fmla="*/ 0 w 2111887"/>
              <a:gd name="connsiteY13-592" fmla="*/ 275652 h 4571860"/>
              <a:gd name="connsiteX0-593" fmla="*/ 0 w 2111887"/>
              <a:gd name="connsiteY0-594" fmla="*/ 277724 h 4573932"/>
              <a:gd name="connsiteX1-595" fmla="*/ 235311 w 2111887"/>
              <a:gd name="connsiteY1-596" fmla="*/ 18601 h 4573932"/>
              <a:gd name="connsiteX2-597" fmla="*/ 579412 w 2111887"/>
              <a:gd name="connsiteY2-598" fmla="*/ 13839 h 4573932"/>
              <a:gd name="connsiteX3-599" fmla="*/ 698474 w 2111887"/>
              <a:gd name="connsiteY3-600" fmla="*/ 125757 h 4573932"/>
              <a:gd name="connsiteX4-601" fmla="*/ 1055662 w 2111887"/>
              <a:gd name="connsiteY4-602" fmla="*/ 130519 h 4573932"/>
              <a:gd name="connsiteX5-603" fmla="*/ 1427138 w 2111887"/>
              <a:gd name="connsiteY5-604" fmla="*/ 128138 h 4573932"/>
              <a:gd name="connsiteX6-605" fmla="*/ 1520006 w 2111887"/>
              <a:gd name="connsiteY6-606" fmla="*/ 13838 h 4573932"/>
              <a:gd name="connsiteX7-607" fmla="*/ 1895626 w 2111887"/>
              <a:gd name="connsiteY7-608" fmla="*/ 23364 h 4573932"/>
              <a:gd name="connsiteX8-609" fmla="*/ 2111887 w 2111887"/>
              <a:gd name="connsiteY8-610" fmla="*/ 277724 h 4573932"/>
              <a:gd name="connsiteX9-611" fmla="*/ 2111887 w 2111887"/>
              <a:gd name="connsiteY9-612" fmla="*/ 4326715 h 4573932"/>
              <a:gd name="connsiteX10-613" fmla="*/ 1864670 w 2111887"/>
              <a:gd name="connsiteY10-614" fmla="*/ 4573932 h 4573932"/>
              <a:gd name="connsiteX11-615" fmla="*/ 247217 w 2111887"/>
              <a:gd name="connsiteY11-616" fmla="*/ 4573932 h 4573932"/>
              <a:gd name="connsiteX12-617" fmla="*/ 0 w 2111887"/>
              <a:gd name="connsiteY12-618" fmla="*/ 4326715 h 4573932"/>
              <a:gd name="connsiteX13-619" fmla="*/ 0 w 2111887"/>
              <a:gd name="connsiteY13-620" fmla="*/ 277724 h 4573932"/>
              <a:gd name="connsiteX0-621" fmla="*/ 0 w 2111887"/>
              <a:gd name="connsiteY0-622" fmla="*/ 277724 h 4573932"/>
              <a:gd name="connsiteX1-623" fmla="*/ 235311 w 2111887"/>
              <a:gd name="connsiteY1-624" fmla="*/ 18601 h 4573932"/>
              <a:gd name="connsiteX2-625" fmla="*/ 579412 w 2111887"/>
              <a:gd name="connsiteY2-626" fmla="*/ 13839 h 4573932"/>
              <a:gd name="connsiteX3-627" fmla="*/ 762768 w 2111887"/>
              <a:gd name="connsiteY3-628" fmla="*/ 28126 h 4573932"/>
              <a:gd name="connsiteX4-629" fmla="*/ 1055662 w 2111887"/>
              <a:gd name="connsiteY4-630" fmla="*/ 130519 h 4573932"/>
              <a:gd name="connsiteX5-631" fmla="*/ 1427138 w 2111887"/>
              <a:gd name="connsiteY5-632" fmla="*/ 128138 h 4573932"/>
              <a:gd name="connsiteX6-633" fmla="*/ 1520006 w 2111887"/>
              <a:gd name="connsiteY6-634" fmla="*/ 13838 h 4573932"/>
              <a:gd name="connsiteX7-635" fmla="*/ 1895626 w 2111887"/>
              <a:gd name="connsiteY7-636" fmla="*/ 23364 h 4573932"/>
              <a:gd name="connsiteX8-637" fmla="*/ 2111887 w 2111887"/>
              <a:gd name="connsiteY8-638" fmla="*/ 277724 h 4573932"/>
              <a:gd name="connsiteX9-639" fmla="*/ 2111887 w 2111887"/>
              <a:gd name="connsiteY9-640" fmla="*/ 4326715 h 4573932"/>
              <a:gd name="connsiteX10-641" fmla="*/ 1864670 w 2111887"/>
              <a:gd name="connsiteY10-642" fmla="*/ 4573932 h 4573932"/>
              <a:gd name="connsiteX11-643" fmla="*/ 247217 w 2111887"/>
              <a:gd name="connsiteY11-644" fmla="*/ 4573932 h 4573932"/>
              <a:gd name="connsiteX12-645" fmla="*/ 0 w 2111887"/>
              <a:gd name="connsiteY12-646" fmla="*/ 4326715 h 4573932"/>
              <a:gd name="connsiteX13-647" fmla="*/ 0 w 2111887"/>
              <a:gd name="connsiteY13-648" fmla="*/ 277724 h 4573932"/>
              <a:gd name="connsiteX0-649" fmla="*/ 0 w 2111887"/>
              <a:gd name="connsiteY0-650" fmla="*/ 271997 h 4568205"/>
              <a:gd name="connsiteX1-651" fmla="*/ 235311 w 2111887"/>
              <a:gd name="connsiteY1-652" fmla="*/ 12874 h 4568205"/>
              <a:gd name="connsiteX2-653" fmla="*/ 579412 w 2111887"/>
              <a:gd name="connsiteY2-654" fmla="*/ 8112 h 4568205"/>
              <a:gd name="connsiteX3-655" fmla="*/ 762768 w 2111887"/>
              <a:gd name="connsiteY3-656" fmla="*/ 22399 h 4568205"/>
              <a:gd name="connsiteX4-657" fmla="*/ 1055662 w 2111887"/>
              <a:gd name="connsiteY4-658" fmla="*/ 124792 h 4568205"/>
              <a:gd name="connsiteX5-659" fmla="*/ 1272357 w 2111887"/>
              <a:gd name="connsiteY5-660" fmla="*/ 22398 h 4568205"/>
              <a:gd name="connsiteX6-661" fmla="*/ 1520006 w 2111887"/>
              <a:gd name="connsiteY6-662" fmla="*/ 8111 h 4568205"/>
              <a:gd name="connsiteX7-663" fmla="*/ 1895626 w 2111887"/>
              <a:gd name="connsiteY7-664" fmla="*/ 17637 h 4568205"/>
              <a:gd name="connsiteX8-665" fmla="*/ 2111887 w 2111887"/>
              <a:gd name="connsiteY8-666" fmla="*/ 271997 h 4568205"/>
              <a:gd name="connsiteX9-667" fmla="*/ 2111887 w 2111887"/>
              <a:gd name="connsiteY9-668" fmla="*/ 4320988 h 4568205"/>
              <a:gd name="connsiteX10-669" fmla="*/ 1864670 w 2111887"/>
              <a:gd name="connsiteY10-670" fmla="*/ 4568205 h 4568205"/>
              <a:gd name="connsiteX11-671" fmla="*/ 247217 w 2111887"/>
              <a:gd name="connsiteY11-672" fmla="*/ 4568205 h 4568205"/>
              <a:gd name="connsiteX12-673" fmla="*/ 0 w 2111887"/>
              <a:gd name="connsiteY12-674" fmla="*/ 4320988 h 4568205"/>
              <a:gd name="connsiteX13-675" fmla="*/ 0 w 2111887"/>
              <a:gd name="connsiteY13-676" fmla="*/ 271997 h 4568205"/>
              <a:gd name="connsiteX0-677" fmla="*/ 0 w 2111887"/>
              <a:gd name="connsiteY0-678" fmla="*/ 271997 h 4568205"/>
              <a:gd name="connsiteX1-679" fmla="*/ 235311 w 2111887"/>
              <a:gd name="connsiteY1-680" fmla="*/ 12874 h 4568205"/>
              <a:gd name="connsiteX2-681" fmla="*/ 579412 w 2111887"/>
              <a:gd name="connsiteY2-682" fmla="*/ 8112 h 4568205"/>
              <a:gd name="connsiteX3-683" fmla="*/ 762768 w 2111887"/>
              <a:gd name="connsiteY3-684" fmla="*/ 22399 h 4568205"/>
              <a:gd name="connsiteX4-685" fmla="*/ 1046137 w 2111887"/>
              <a:gd name="connsiteY4-686" fmla="*/ 15255 h 4568205"/>
              <a:gd name="connsiteX5-687" fmla="*/ 1272357 w 2111887"/>
              <a:gd name="connsiteY5-688" fmla="*/ 22398 h 4568205"/>
              <a:gd name="connsiteX6-689" fmla="*/ 1520006 w 2111887"/>
              <a:gd name="connsiteY6-690" fmla="*/ 8111 h 4568205"/>
              <a:gd name="connsiteX7-691" fmla="*/ 1895626 w 2111887"/>
              <a:gd name="connsiteY7-692" fmla="*/ 17637 h 4568205"/>
              <a:gd name="connsiteX8-693" fmla="*/ 2111887 w 2111887"/>
              <a:gd name="connsiteY8-694" fmla="*/ 271997 h 4568205"/>
              <a:gd name="connsiteX9-695" fmla="*/ 2111887 w 2111887"/>
              <a:gd name="connsiteY9-696" fmla="*/ 4320988 h 4568205"/>
              <a:gd name="connsiteX10-697" fmla="*/ 1864670 w 2111887"/>
              <a:gd name="connsiteY10-698" fmla="*/ 4568205 h 4568205"/>
              <a:gd name="connsiteX11-699" fmla="*/ 247217 w 2111887"/>
              <a:gd name="connsiteY11-700" fmla="*/ 4568205 h 4568205"/>
              <a:gd name="connsiteX12-701" fmla="*/ 0 w 2111887"/>
              <a:gd name="connsiteY12-702" fmla="*/ 4320988 h 4568205"/>
              <a:gd name="connsiteX13-703" fmla="*/ 0 w 2111887"/>
              <a:gd name="connsiteY13-704" fmla="*/ 271997 h 4568205"/>
              <a:gd name="connsiteX0-705" fmla="*/ 0 w 2111887"/>
              <a:gd name="connsiteY0-706" fmla="*/ 271997 h 4568205"/>
              <a:gd name="connsiteX1-707" fmla="*/ 235311 w 2111887"/>
              <a:gd name="connsiteY1-708" fmla="*/ 12874 h 4568205"/>
              <a:gd name="connsiteX2-709" fmla="*/ 579412 w 2111887"/>
              <a:gd name="connsiteY2-710" fmla="*/ 8112 h 4568205"/>
              <a:gd name="connsiteX3-711" fmla="*/ 762768 w 2111887"/>
              <a:gd name="connsiteY3-712" fmla="*/ 22399 h 4568205"/>
              <a:gd name="connsiteX4-713" fmla="*/ 1272357 w 2111887"/>
              <a:gd name="connsiteY4-714" fmla="*/ 22398 h 4568205"/>
              <a:gd name="connsiteX5-715" fmla="*/ 1520006 w 2111887"/>
              <a:gd name="connsiteY5-716" fmla="*/ 8111 h 4568205"/>
              <a:gd name="connsiteX6-717" fmla="*/ 1895626 w 2111887"/>
              <a:gd name="connsiteY6-718" fmla="*/ 17637 h 4568205"/>
              <a:gd name="connsiteX7-719" fmla="*/ 2111887 w 2111887"/>
              <a:gd name="connsiteY7-720" fmla="*/ 271997 h 4568205"/>
              <a:gd name="connsiteX8-721" fmla="*/ 2111887 w 2111887"/>
              <a:gd name="connsiteY8-722" fmla="*/ 4320988 h 4568205"/>
              <a:gd name="connsiteX9-723" fmla="*/ 1864670 w 2111887"/>
              <a:gd name="connsiteY9-724" fmla="*/ 4568205 h 4568205"/>
              <a:gd name="connsiteX10-725" fmla="*/ 247217 w 2111887"/>
              <a:gd name="connsiteY10-726" fmla="*/ 4568205 h 4568205"/>
              <a:gd name="connsiteX11-727" fmla="*/ 0 w 2111887"/>
              <a:gd name="connsiteY11-728" fmla="*/ 4320988 h 4568205"/>
              <a:gd name="connsiteX12-729" fmla="*/ 0 w 2111887"/>
              <a:gd name="connsiteY12-730" fmla="*/ 271997 h 4568205"/>
              <a:gd name="connsiteX0-731" fmla="*/ 0 w 2111887"/>
              <a:gd name="connsiteY0-732" fmla="*/ 275715 h 4571923"/>
              <a:gd name="connsiteX1-733" fmla="*/ 235311 w 2111887"/>
              <a:gd name="connsiteY1-734" fmla="*/ 16592 h 4571923"/>
              <a:gd name="connsiteX2-735" fmla="*/ 762768 w 2111887"/>
              <a:gd name="connsiteY2-736" fmla="*/ 26117 h 4571923"/>
              <a:gd name="connsiteX3-737" fmla="*/ 1272357 w 2111887"/>
              <a:gd name="connsiteY3-738" fmla="*/ 26116 h 4571923"/>
              <a:gd name="connsiteX4-739" fmla="*/ 1520006 w 2111887"/>
              <a:gd name="connsiteY4-740" fmla="*/ 11829 h 4571923"/>
              <a:gd name="connsiteX5-741" fmla="*/ 1895626 w 2111887"/>
              <a:gd name="connsiteY5-742" fmla="*/ 21355 h 4571923"/>
              <a:gd name="connsiteX6-743" fmla="*/ 2111887 w 2111887"/>
              <a:gd name="connsiteY6-744" fmla="*/ 275715 h 4571923"/>
              <a:gd name="connsiteX7-745" fmla="*/ 2111887 w 2111887"/>
              <a:gd name="connsiteY7-746" fmla="*/ 4324706 h 4571923"/>
              <a:gd name="connsiteX8-747" fmla="*/ 1864670 w 2111887"/>
              <a:gd name="connsiteY8-748" fmla="*/ 4571923 h 4571923"/>
              <a:gd name="connsiteX9-749" fmla="*/ 247217 w 2111887"/>
              <a:gd name="connsiteY9-750" fmla="*/ 4571923 h 4571923"/>
              <a:gd name="connsiteX10-751" fmla="*/ 0 w 2111887"/>
              <a:gd name="connsiteY10-752" fmla="*/ 4324706 h 4571923"/>
              <a:gd name="connsiteX11-753" fmla="*/ 0 w 2111887"/>
              <a:gd name="connsiteY11-754" fmla="*/ 275715 h 4571923"/>
              <a:gd name="connsiteX0-755" fmla="*/ 0 w 2111887"/>
              <a:gd name="connsiteY0-756" fmla="*/ 275289 h 4571497"/>
              <a:gd name="connsiteX1-757" fmla="*/ 235311 w 2111887"/>
              <a:gd name="connsiteY1-758" fmla="*/ 16166 h 4571497"/>
              <a:gd name="connsiteX2-759" fmla="*/ 1272357 w 2111887"/>
              <a:gd name="connsiteY2-760" fmla="*/ 25690 h 4571497"/>
              <a:gd name="connsiteX3-761" fmla="*/ 1520006 w 2111887"/>
              <a:gd name="connsiteY3-762" fmla="*/ 11403 h 4571497"/>
              <a:gd name="connsiteX4-763" fmla="*/ 1895626 w 2111887"/>
              <a:gd name="connsiteY4-764" fmla="*/ 20929 h 4571497"/>
              <a:gd name="connsiteX5-765" fmla="*/ 2111887 w 2111887"/>
              <a:gd name="connsiteY5-766" fmla="*/ 275289 h 4571497"/>
              <a:gd name="connsiteX6-767" fmla="*/ 2111887 w 2111887"/>
              <a:gd name="connsiteY6-768" fmla="*/ 4324280 h 4571497"/>
              <a:gd name="connsiteX7-769" fmla="*/ 1864670 w 2111887"/>
              <a:gd name="connsiteY7-770" fmla="*/ 4571497 h 4571497"/>
              <a:gd name="connsiteX8-771" fmla="*/ 247217 w 2111887"/>
              <a:gd name="connsiteY8-772" fmla="*/ 4571497 h 4571497"/>
              <a:gd name="connsiteX9-773" fmla="*/ 0 w 2111887"/>
              <a:gd name="connsiteY9-774" fmla="*/ 4324280 h 4571497"/>
              <a:gd name="connsiteX10-775" fmla="*/ 0 w 2111887"/>
              <a:gd name="connsiteY10-776" fmla="*/ 275289 h 4571497"/>
              <a:gd name="connsiteX0-777" fmla="*/ 0 w 2111887"/>
              <a:gd name="connsiteY0-778" fmla="*/ 280184 h 4576392"/>
              <a:gd name="connsiteX1-779" fmla="*/ 235311 w 2111887"/>
              <a:gd name="connsiteY1-780" fmla="*/ 21061 h 4576392"/>
              <a:gd name="connsiteX2-781" fmla="*/ 1520006 w 2111887"/>
              <a:gd name="connsiteY2-782" fmla="*/ 16298 h 4576392"/>
              <a:gd name="connsiteX3-783" fmla="*/ 1895626 w 2111887"/>
              <a:gd name="connsiteY3-784" fmla="*/ 25824 h 4576392"/>
              <a:gd name="connsiteX4-785" fmla="*/ 2111887 w 2111887"/>
              <a:gd name="connsiteY4-786" fmla="*/ 280184 h 4576392"/>
              <a:gd name="connsiteX5-787" fmla="*/ 2111887 w 2111887"/>
              <a:gd name="connsiteY5-788" fmla="*/ 4329175 h 4576392"/>
              <a:gd name="connsiteX6-789" fmla="*/ 1864670 w 2111887"/>
              <a:gd name="connsiteY6-790" fmla="*/ 4576392 h 4576392"/>
              <a:gd name="connsiteX7-791" fmla="*/ 247217 w 2111887"/>
              <a:gd name="connsiteY7-792" fmla="*/ 4576392 h 4576392"/>
              <a:gd name="connsiteX8-793" fmla="*/ 0 w 2111887"/>
              <a:gd name="connsiteY8-794" fmla="*/ 4329175 h 4576392"/>
              <a:gd name="connsiteX9-795" fmla="*/ 0 w 2111887"/>
              <a:gd name="connsiteY9-796" fmla="*/ 280184 h 4576392"/>
              <a:gd name="connsiteX0-797" fmla="*/ 0 w 2111887"/>
              <a:gd name="connsiteY0-798" fmla="*/ 288917 h 4585125"/>
              <a:gd name="connsiteX1-799" fmla="*/ 235311 w 2111887"/>
              <a:gd name="connsiteY1-800" fmla="*/ 29794 h 4585125"/>
              <a:gd name="connsiteX2-801" fmla="*/ 1895626 w 2111887"/>
              <a:gd name="connsiteY2-802" fmla="*/ 34557 h 4585125"/>
              <a:gd name="connsiteX3-803" fmla="*/ 2111887 w 2111887"/>
              <a:gd name="connsiteY3-804" fmla="*/ 288917 h 4585125"/>
              <a:gd name="connsiteX4-805" fmla="*/ 2111887 w 2111887"/>
              <a:gd name="connsiteY4-806" fmla="*/ 4337908 h 4585125"/>
              <a:gd name="connsiteX5-807" fmla="*/ 1864670 w 2111887"/>
              <a:gd name="connsiteY5-808" fmla="*/ 4585125 h 4585125"/>
              <a:gd name="connsiteX6-809" fmla="*/ 247217 w 2111887"/>
              <a:gd name="connsiteY6-810" fmla="*/ 4585125 h 4585125"/>
              <a:gd name="connsiteX7-811" fmla="*/ 0 w 2111887"/>
              <a:gd name="connsiteY7-812" fmla="*/ 4337908 h 4585125"/>
              <a:gd name="connsiteX8-813" fmla="*/ 0 w 2111887"/>
              <a:gd name="connsiteY8-814" fmla="*/ 288917 h 4585125"/>
              <a:gd name="connsiteX0-815" fmla="*/ 0 w 2111887"/>
              <a:gd name="connsiteY0-816" fmla="*/ 316063 h 4612271"/>
              <a:gd name="connsiteX1-817" fmla="*/ 235311 w 2111887"/>
              <a:gd name="connsiteY1-818" fmla="*/ 56940 h 4612271"/>
              <a:gd name="connsiteX2-819" fmla="*/ 1888483 w 2111887"/>
              <a:gd name="connsiteY2-820" fmla="*/ 18841 h 4612271"/>
              <a:gd name="connsiteX3-821" fmla="*/ 2111887 w 2111887"/>
              <a:gd name="connsiteY3-822" fmla="*/ 316063 h 4612271"/>
              <a:gd name="connsiteX4-823" fmla="*/ 2111887 w 2111887"/>
              <a:gd name="connsiteY4-824" fmla="*/ 4365054 h 4612271"/>
              <a:gd name="connsiteX5-825" fmla="*/ 1864670 w 2111887"/>
              <a:gd name="connsiteY5-826" fmla="*/ 4612271 h 4612271"/>
              <a:gd name="connsiteX6-827" fmla="*/ 247217 w 2111887"/>
              <a:gd name="connsiteY6-828" fmla="*/ 4612271 h 4612271"/>
              <a:gd name="connsiteX7-829" fmla="*/ 0 w 2111887"/>
              <a:gd name="connsiteY7-830" fmla="*/ 4365054 h 4612271"/>
              <a:gd name="connsiteX8-831" fmla="*/ 0 w 2111887"/>
              <a:gd name="connsiteY8-832" fmla="*/ 316063 h 4612271"/>
              <a:gd name="connsiteX0-833" fmla="*/ 0 w 2111887"/>
              <a:gd name="connsiteY0-834" fmla="*/ 327050 h 4623258"/>
              <a:gd name="connsiteX1-835" fmla="*/ 223404 w 2111887"/>
              <a:gd name="connsiteY1-836" fmla="*/ 34589 h 4623258"/>
              <a:gd name="connsiteX2-837" fmla="*/ 1888483 w 2111887"/>
              <a:gd name="connsiteY2-838" fmla="*/ 29828 h 4623258"/>
              <a:gd name="connsiteX3-839" fmla="*/ 2111887 w 2111887"/>
              <a:gd name="connsiteY3-840" fmla="*/ 327050 h 4623258"/>
              <a:gd name="connsiteX4-841" fmla="*/ 2111887 w 2111887"/>
              <a:gd name="connsiteY4-842" fmla="*/ 4376041 h 4623258"/>
              <a:gd name="connsiteX5-843" fmla="*/ 1864670 w 2111887"/>
              <a:gd name="connsiteY5-844" fmla="*/ 4623258 h 4623258"/>
              <a:gd name="connsiteX6-845" fmla="*/ 247217 w 2111887"/>
              <a:gd name="connsiteY6-846" fmla="*/ 4623258 h 4623258"/>
              <a:gd name="connsiteX7-847" fmla="*/ 0 w 2111887"/>
              <a:gd name="connsiteY7-848" fmla="*/ 4376041 h 4623258"/>
              <a:gd name="connsiteX8-849" fmla="*/ 0 w 2111887"/>
              <a:gd name="connsiteY8-850" fmla="*/ 327050 h 4623258"/>
              <a:gd name="connsiteX0-851" fmla="*/ 0 w 2111887"/>
              <a:gd name="connsiteY0-852" fmla="*/ 318359 h 4614567"/>
              <a:gd name="connsiteX1-853" fmla="*/ 223404 w 2111887"/>
              <a:gd name="connsiteY1-854" fmla="*/ 25898 h 4614567"/>
              <a:gd name="connsiteX2-855" fmla="*/ 1888483 w 2111887"/>
              <a:gd name="connsiteY2-856" fmla="*/ 21137 h 4614567"/>
              <a:gd name="connsiteX3-857" fmla="*/ 2111887 w 2111887"/>
              <a:gd name="connsiteY3-858" fmla="*/ 318359 h 4614567"/>
              <a:gd name="connsiteX4-859" fmla="*/ 2111887 w 2111887"/>
              <a:gd name="connsiteY4-860" fmla="*/ 4367350 h 4614567"/>
              <a:gd name="connsiteX5-861" fmla="*/ 1864670 w 2111887"/>
              <a:gd name="connsiteY5-862" fmla="*/ 4614567 h 4614567"/>
              <a:gd name="connsiteX6-863" fmla="*/ 247217 w 2111887"/>
              <a:gd name="connsiteY6-864" fmla="*/ 4614567 h 4614567"/>
              <a:gd name="connsiteX7-865" fmla="*/ 0 w 2111887"/>
              <a:gd name="connsiteY7-866" fmla="*/ 4367350 h 4614567"/>
              <a:gd name="connsiteX8-867" fmla="*/ 0 w 2111887"/>
              <a:gd name="connsiteY8-868" fmla="*/ 318359 h 4614567"/>
              <a:gd name="connsiteX0-869" fmla="*/ 0 w 2111887"/>
              <a:gd name="connsiteY0-870" fmla="*/ 308933 h 4605141"/>
              <a:gd name="connsiteX1-871" fmla="*/ 223404 w 2111887"/>
              <a:gd name="connsiteY1-872" fmla="*/ 16472 h 4605141"/>
              <a:gd name="connsiteX2-873" fmla="*/ 1888483 w 2111887"/>
              <a:gd name="connsiteY2-874" fmla="*/ 11711 h 4605141"/>
              <a:gd name="connsiteX3-875" fmla="*/ 2111887 w 2111887"/>
              <a:gd name="connsiteY3-876" fmla="*/ 308933 h 4605141"/>
              <a:gd name="connsiteX4-877" fmla="*/ 2111887 w 2111887"/>
              <a:gd name="connsiteY4-878" fmla="*/ 4357924 h 4605141"/>
              <a:gd name="connsiteX5-879" fmla="*/ 1864670 w 2111887"/>
              <a:gd name="connsiteY5-880" fmla="*/ 4605141 h 4605141"/>
              <a:gd name="connsiteX6-881" fmla="*/ 247217 w 2111887"/>
              <a:gd name="connsiteY6-882" fmla="*/ 4605141 h 4605141"/>
              <a:gd name="connsiteX7-883" fmla="*/ 0 w 2111887"/>
              <a:gd name="connsiteY7-884" fmla="*/ 4357924 h 4605141"/>
              <a:gd name="connsiteX8-885" fmla="*/ 0 w 2111887"/>
              <a:gd name="connsiteY8-886" fmla="*/ 308933 h 4605141"/>
              <a:gd name="connsiteX0-887" fmla="*/ 0 w 2111887"/>
              <a:gd name="connsiteY0-888" fmla="*/ 308933 h 4605141"/>
              <a:gd name="connsiteX1-889" fmla="*/ 223404 w 2111887"/>
              <a:gd name="connsiteY1-890" fmla="*/ 16472 h 4605141"/>
              <a:gd name="connsiteX2-891" fmla="*/ 1888483 w 2111887"/>
              <a:gd name="connsiteY2-892" fmla="*/ 11711 h 4605141"/>
              <a:gd name="connsiteX3-893" fmla="*/ 2111887 w 2111887"/>
              <a:gd name="connsiteY3-894" fmla="*/ 308933 h 4605141"/>
              <a:gd name="connsiteX4-895" fmla="*/ 2111887 w 2111887"/>
              <a:gd name="connsiteY4-896" fmla="*/ 4357924 h 4605141"/>
              <a:gd name="connsiteX5-897" fmla="*/ 1864670 w 2111887"/>
              <a:gd name="connsiteY5-898" fmla="*/ 4605141 h 4605141"/>
              <a:gd name="connsiteX6-899" fmla="*/ 247217 w 2111887"/>
              <a:gd name="connsiteY6-900" fmla="*/ 4605141 h 4605141"/>
              <a:gd name="connsiteX7-901" fmla="*/ 0 w 2111887"/>
              <a:gd name="connsiteY7-902" fmla="*/ 4357924 h 4605141"/>
              <a:gd name="connsiteX8-903" fmla="*/ 0 w 2111887"/>
              <a:gd name="connsiteY8-904" fmla="*/ 308933 h 4605141"/>
              <a:gd name="connsiteX0-905" fmla="*/ 0 w 2119031"/>
              <a:gd name="connsiteY0-906" fmla="*/ 292265 h 4605141"/>
              <a:gd name="connsiteX1-907" fmla="*/ 230548 w 2119031"/>
              <a:gd name="connsiteY1-908" fmla="*/ 16472 h 4605141"/>
              <a:gd name="connsiteX2-909" fmla="*/ 1895627 w 2119031"/>
              <a:gd name="connsiteY2-910" fmla="*/ 11711 h 4605141"/>
              <a:gd name="connsiteX3-911" fmla="*/ 2119031 w 2119031"/>
              <a:gd name="connsiteY3-912" fmla="*/ 308933 h 4605141"/>
              <a:gd name="connsiteX4-913" fmla="*/ 2119031 w 2119031"/>
              <a:gd name="connsiteY4-914" fmla="*/ 4357924 h 4605141"/>
              <a:gd name="connsiteX5-915" fmla="*/ 1871814 w 2119031"/>
              <a:gd name="connsiteY5-916" fmla="*/ 4605141 h 4605141"/>
              <a:gd name="connsiteX6-917" fmla="*/ 254361 w 2119031"/>
              <a:gd name="connsiteY6-918" fmla="*/ 4605141 h 4605141"/>
              <a:gd name="connsiteX7-919" fmla="*/ 7144 w 2119031"/>
              <a:gd name="connsiteY7-920" fmla="*/ 4357924 h 4605141"/>
              <a:gd name="connsiteX8-921" fmla="*/ 0 w 2119031"/>
              <a:gd name="connsiteY8-922" fmla="*/ 292265 h 4605141"/>
              <a:gd name="connsiteX0-923" fmla="*/ 0 w 2128556"/>
              <a:gd name="connsiteY0-924" fmla="*/ 292265 h 4605141"/>
              <a:gd name="connsiteX1-925" fmla="*/ 230548 w 2128556"/>
              <a:gd name="connsiteY1-926" fmla="*/ 16472 h 4605141"/>
              <a:gd name="connsiteX2-927" fmla="*/ 1895627 w 2128556"/>
              <a:gd name="connsiteY2-928" fmla="*/ 11711 h 4605141"/>
              <a:gd name="connsiteX3-929" fmla="*/ 2128556 w 2128556"/>
              <a:gd name="connsiteY3-930" fmla="*/ 297027 h 4605141"/>
              <a:gd name="connsiteX4-931" fmla="*/ 2119031 w 2128556"/>
              <a:gd name="connsiteY4-932" fmla="*/ 4357924 h 4605141"/>
              <a:gd name="connsiteX5-933" fmla="*/ 1871814 w 2128556"/>
              <a:gd name="connsiteY5-934" fmla="*/ 4605141 h 4605141"/>
              <a:gd name="connsiteX6-935" fmla="*/ 254361 w 2128556"/>
              <a:gd name="connsiteY6-936" fmla="*/ 4605141 h 4605141"/>
              <a:gd name="connsiteX7-937" fmla="*/ 7144 w 2128556"/>
              <a:gd name="connsiteY7-938" fmla="*/ 4357924 h 4605141"/>
              <a:gd name="connsiteX8-939" fmla="*/ 0 w 2128556"/>
              <a:gd name="connsiteY8-940" fmla="*/ 292265 h 4605141"/>
              <a:gd name="connsiteX0-941" fmla="*/ 0 w 2128556"/>
              <a:gd name="connsiteY0-942" fmla="*/ 292265 h 4605141"/>
              <a:gd name="connsiteX1-943" fmla="*/ 230548 w 2128556"/>
              <a:gd name="connsiteY1-944" fmla="*/ 16472 h 4605141"/>
              <a:gd name="connsiteX2-945" fmla="*/ 1895627 w 2128556"/>
              <a:gd name="connsiteY2-946" fmla="*/ 11711 h 4605141"/>
              <a:gd name="connsiteX3-947" fmla="*/ 2128556 w 2128556"/>
              <a:gd name="connsiteY3-948" fmla="*/ 297027 h 4605141"/>
              <a:gd name="connsiteX4-949" fmla="*/ 2128556 w 2128556"/>
              <a:gd name="connsiteY4-950" fmla="*/ 4360305 h 4605141"/>
              <a:gd name="connsiteX5-951" fmla="*/ 1871814 w 2128556"/>
              <a:gd name="connsiteY5-952" fmla="*/ 4605141 h 4605141"/>
              <a:gd name="connsiteX6-953" fmla="*/ 254361 w 2128556"/>
              <a:gd name="connsiteY6-954" fmla="*/ 4605141 h 4605141"/>
              <a:gd name="connsiteX7-955" fmla="*/ 7144 w 2128556"/>
              <a:gd name="connsiteY7-956" fmla="*/ 4357924 h 4605141"/>
              <a:gd name="connsiteX8-957" fmla="*/ 0 w 2128556"/>
              <a:gd name="connsiteY8-958" fmla="*/ 292265 h 4605141"/>
              <a:gd name="connsiteX0-959" fmla="*/ 0 w 2128556"/>
              <a:gd name="connsiteY0-960" fmla="*/ 292265 h 4626572"/>
              <a:gd name="connsiteX1-961" fmla="*/ 230548 w 2128556"/>
              <a:gd name="connsiteY1-962" fmla="*/ 16472 h 4626572"/>
              <a:gd name="connsiteX2-963" fmla="*/ 1895627 w 2128556"/>
              <a:gd name="connsiteY2-964" fmla="*/ 11711 h 4626572"/>
              <a:gd name="connsiteX3-965" fmla="*/ 2128556 w 2128556"/>
              <a:gd name="connsiteY3-966" fmla="*/ 297027 h 4626572"/>
              <a:gd name="connsiteX4-967" fmla="*/ 2128556 w 2128556"/>
              <a:gd name="connsiteY4-968" fmla="*/ 4360305 h 4626572"/>
              <a:gd name="connsiteX5-969" fmla="*/ 1867051 w 2128556"/>
              <a:gd name="connsiteY5-970" fmla="*/ 4626572 h 4626572"/>
              <a:gd name="connsiteX6-971" fmla="*/ 254361 w 2128556"/>
              <a:gd name="connsiteY6-972" fmla="*/ 4605141 h 4626572"/>
              <a:gd name="connsiteX7-973" fmla="*/ 7144 w 2128556"/>
              <a:gd name="connsiteY7-974" fmla="*/ 4357924 h 4626572"/>
              <a:gd name="connsiteX8-975" fmla="*/ 0 w 2128556"/>
              <a:gd name="connsiteY8-976" fmla="*/ 292265 h 4626572"/>
              <a:gd name="connsiteX0-977" fmla="*/ 0 w 2128556"/>
              <a:gd name="connsiteY0-978" fmla="*/ 292265 h 4626572"/>
              <a:gd name="connsiteX1-979" fmla="*/ 230548 w 2128556"/>
              <a:gd name="connsiteY1-980" fmla="*/ 16472 h 4626572"/>
              <a:gd name="connsiteX2-981" fmla="*/ 1895627 w 2128556"/>
              <a:gd name="connsiteY2-982" fmla="*/ 11711 h 4626572"/>
              <a:gd name="connsiteX3-983" fmla="*/ 2128556 w 2128556"/>
              <a:gd name="connsiteY3-984" fmla="*/ 297027 h 4626572"/>
              <a:gd name="connsiteX4-985" fmla="*/ 2128556 w 2128556"/>
              <a:gd name="connsiteY4-986" fmla="*/ 4360305 h 4626572"/>
              <a:gd name="connsiteX5-987" fmla="*/ 1867051 w 2128556"/>
              <a:gd name="connsiteY5-988" fmla="*/ 4626572 h 4626572"/>
              <a:gd name="connsiteX6-989" fmla="*/ 254361 w 2128556"/>
              <a:gd name="connsiteY6-990" fmla="*/ 4624191 h 4626572"/>
              <a:gd name="connsiteX7-991" fmla="*/ 7144 w 2128556"/>
              <a:gd name="connsiteY7-992" fmla="*/ 4357924 h 4626572"/>
              <a:gd name="connsiteX8-993" fmla="*/ 0 w 2128556"/>
              <a:gd name="connsiteY8-994" fmla="*/ 292265 h 4626572"/>
              <a:gd name="connsiteX0-995" fmla="*/ 2874 w 2131430"/>
              <a:gd name="connsiteY0-996" fmla="*/ 292265 h 4626572"/>
              <a:gd name="connsiteX1-997" fmla="*/ 233422 w 2131430"/>
              <a:gd name="connsiteY1-998" fmla="*/ 16472 h 4626572"/>
              <a:gd name="connsiteX2-999" fmla="*/ 1898501 w 2131430"/>
              <a:gd name="connsiteY2-1000" fmla="*/ 11711 h 4626572"/>
              <a:gd name="connsiteX3-1001" fmla="*/ 2131430 w 2131430"/>
              <a:gd name="connsiteY3-1002" fmla="*/ 297027 h 4626572"/>
              <a:gd name="connsiteX4-1003" fmla="*/ 2131430 w 2131430"/>
              <a:gd name="connsiteY4-1004" fmla="*/ 4360305 h 4626572"/>
              <a:gd name="connsiteX5-1005" fmla="*/ 1869925 w 2131430"/>
              <a:gd name="connsiteY5-1006" fmla="*/ 4626572 h 4626572"/>
              <a:gd name="connsiteX6-1007" fmla="*/ 257235 w 2131430"/>
              <a:gd name="connsiteY6-1008" fmla="*/ 4624191 h 4626572"/>
              <a:gd name="connsiteX7-1009" fmla="*/ 493 w 2131430"/>
              <a:gd name="connsiteY7-1010" fmla="*/ 4357924 h 4626572"/>
              <a:gd name="connsiteX8-1011" fmla="*/ 2874 w 2131430"/>
              <a:gd name="connsiteY8-1012" fmla="*/ 292265 h 462657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131430" h="4626572">
                <a:moveTo>
                  <a:pt x="2874" y="292265"/>
                </a:moveTo>
                <a:cubicBezTo>
                  <a:pt x="2874" y="155731"/>
                  <a:pt x="101650" y="18853"/>
                  <a:pt x="233422" y="16472"/>
                </a:cubicBezTo>
                <a:cubicBezTo>
                  <a:pt x="556504" y="2654"/>
                  <a:pt x="1580975" y="-10045"/>
                  <a:pt x="1898501" y="11711"/>
                </a:cubicBezTo>
                <a:cubicBezTo>
                  <a:pt x="2042179" y="21236"/>
                  <a:pt x="2131430" y="160493"/>
                  <a:pt x="2131430" y="297027"/>
                </a:cubicBezTo>
                <a:lnTo>
                  <a:pt x="2131430" y="4360305"/>
                </a:lnTo>
                <a:cubicBezTo>
                  <a:pt x="2131430" y="4496839"/>
                  <a:pt x="2006459" y="4626572"/>
                  <a:pt x="1869925" y="4626572"/>
                </a:cubicBezTo>
                <a:lnTo>
                  <a:pt x="257235" y="4624191"/>
                </a:lnTo>
                <a:cubicBezTo>
                  <a:pt x="120701" y="4624191"/>
                  <a:pt x="493" y="4494458"/>
                  <a:pt x="493" y="4357924"/>
                </a:cubicBezTo>
                <a:cubicBezTo>
                  <a:pt x="-1888" y="3002704"/>
                  <a:pt x="5255" y="1647485"/>
                  <a:pt x="2874" y="292265"/>
                </a:cubicBezTo>
                <a:close/>
              </a:path>
            </a:pathLst>
          </a:custGeom>
          <a:blipFill>
            <a:blip r:embed="rId6"/>
            <a:stretch>
              <a:fillRect/>
            </a:stretch>
          </a:blipFill>
        </p:spPr>
        <p:txBody>
          <a:bodyPr anchor="ctr" anchorCtr="0"/>
          <a:lstStyle>
            <a:lvl1pPr marL="0" indent="0" algn="ctr">
              <a:buNone/>
              <a:defRPr/>
            </a:lvl1pPr>
          </a:lstStyle>
          <a:p>
            <a:r>
              <a:rPr lang="en-US"/>
              <a:t> </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8">
                                            <p:txEl>
                                              <p:pRg st="0" end="0"/>
                                            </p:txEl>
                                          </p:spTgt>
                                        </p:tgtEl>
                                        <p:attrNameLst>
                                          <p:attrName>style.visibility</p:attrName>
                                        </p:attrNameLst>
                                      </p:cBhvr>
                                      <p:to>
                                        <p:strVal val="visible"/>
                                      </p:to>
                                    </p:set>
                                    <p:animEffect transition="in" filter="wipe(left)">
                                      <p:cBhvr>
                                        <p:cTn id="11" dur="500"/>
                                        <p:tgtEl>
                                          <p:spTgt spid="2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build="p">
        <p:tmplLst>
          <p:tmpl lvl="1">
            <p:tnLst>
              <p:par>
                <p:cTn presetID="22" presetClass="entr" presetSubtype="8"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wipe(left)">
                      <p:cBhvr>
                        <p:cTn dur="500"/>
                        <p:tgtEl>
                          <p:spTgt spid="28"/>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no logo">
    <p:bg>
      <p:bgPr>
        <a:solidFill>
          <a:srgbClr val="1F5CAA"/>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493144" y="686872"/>
            <a:ext cx="11205713" cy="2200204"/>
          </a:xfrm>
        </p:spPr>
        <p:txBody>
          <a:bodyPr anchor="b" anchorCtr="0">
            <a:normAutofit/>
          </a:bodyPr>
          <a:lstStyle>
            <a:lvl1pPr algn="ctr">
              <a:lnSpc>
                <a:spcPct val="100000"/>
              </a:lnSpc>
              <a:defRPr sz="4400" b="1" baseline="0">
                <a:solidFill>
                  <a:schemeClr val="bg1"/>
                </a:solidFill>
                <a:latin typeface="K2D" panose="00000500000000000000" pitchFamily="2" charset="-34"/>
                <a:cs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493144" y="2887077"/>
            <a:ext cx="11205713" cy="1036706"/>
          </a:xfrm>
        </p:spPr>
        <p:txBody>
          <a:bodyPr anchor="t" anchorCtr="0">
            <a:normAutofit/>
          </a:bodyPr>
          <a:lstStyle>
            <a:lvl1pPr marL="0" indent="0" algn="ctr">
              <a:buNone/>
              <a:defRPr sz="3200" baseline="0">
                <a:solidFill>
                  <a:schemeClr val="bg1"/>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sp>
        <p:nvSpPr>
          <p:cNvPr id="22" name="Text Placeholder 9"/>
          <p:cNvSpPr>
            <a:spLocks noGrp="1"/>
          </p:cNvSpPr>
          <p:nvPr>
            <p:ph type="body" sz="quarter" idx="12" hasCustomPrompt="1"/>
          </p:nvPr>
        </p:nvSpPr>
        <p:spPr>
          <a:xfrm>
            <a:off x="493144" y="3947960"/>
            <a:ext cx="11205713" cy="492125"/>
          </a:xfrm>
        </p:spPr>
        <p:txBody>
          <a:bodyPr>
            <a:noAutofit/>
          </a:bodyPr>
          <a:lstStyle>
            <a:lvl1pPr marL="0" indent="0" algn="ctr">
              <a:buNone/>
              <a:defRPr sz="2000" b="0" baseline="0">
                <a:solidFill>
                  <a:schemeClr val="bg1"/>
                </a:solidFill>
                <a:latin typeface="Readex Pro" pitchFamily="2" charset="-78"/>
                <a:cs typeface="Readex Pro" pitchFamily="2" charset="-78"/>
              </a:defRPr>
            </a:lvl1pPr>
            <a:lvl2pPr marL="457200" indent="0">
              <a:buNone/>
              <a:defRPr sz="1400">
                <a:solidFill>
                  <a:schemeClr val="bg1"/>
                </a:solidFill>
                <a:latin typeface="Barlow" panose="00000500000000000000" pitchFamily="2" charset="0"/>
              </a:defRPr>
            </a:lvl2pPr>
            <a:lvl3pPr marL="914400" indent="0">
              <a:buNone/>
              <a:defRPr sz="1200">
                <a:solidFill>
                  <a:schemeClr val="bg1"/>
                </a:solidFill>
                <a:latin typeface="Barlow" panose="00000500000000000000" pitchFamily="2" charset="0"/>
              </a:defRPr>
            </a:lvl3pPr>
            <a:lvl4pPr marL="1371600" indent="0">
              <a:buNone/>
              <a:defRPr sz="1100">
                <a:solidFill>
                  <a:schemeClr val="bg1"/>
                </a:solidFill>
                <a:latin typeface="Barlow" panose="00000500000000000000" pitchFamily="2" charset="0"/>
              </a:defRPr>
            </a:lvl4pPr>
            <a:lvl5pPr marL="1828800" indent="0">
              <a:buNone/>
              <a:defRPr sz="1100">
                <a:solidFill>
                  <a:schemeClr val="bg1"/>
                </a:solidFill>
                <a:latin typeface="Barlow" panose="00000500000000000000" pitchFamily="2" charset="0"/>
              </a:defRPr>
            </a:lvl5pPr>
          </a:lstStyle>
          <a:p>
            <a:pPr lvl="0"/>
            <a:r>
              <a:rPr lang="en-US"/>
              <a:t>Tên tác giả hoặc ngày tháng</a:t>
            </a:r>
            <a:endParaRPr lang="en-US" dirty="0"/>
          </a:p>
        </p:txBody>
      </p:sp>
      <p:sp>
        <p:nvSpPr>
          <p:cNvPr id="25" name="Rectangle 24"/>
          <p:cNvSpPr/>
          <p:nvPr userDrawn="1"/>
        </p:nvSpPr>
        <p:spPr>
          <a:xfrm>
            <a:off x="4998720" y="3805958"/>
            <a:ext cx="2194560" cy="27432"/>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grpSp>
        <p:nvGrpSpPr>
          <p:cNvPr id="2" name="Group 1"/>
          <p:cNvGrpSpPr/>
          <p:nvPr userDrawn="1"/>
        </p:nvGrpSpPr>
        <p:grpSpPr>
          <a:xfrm rot="5400000" flipH="1">
            <a:off x="11994349" y="89858"/>
            <a:ext cx="108319" cy="107166"/>
            <a:chOff x="9886950" y="442913"/>
            <a:chExt cx="216694" cy="214386"/>
          </a:xfrm>
        </p:grpSpPr>
        <p:sp>
          <p:nvSpPr>
            <p:cNvPr id="4" name="Rectangle: Rounded Corners 3"/>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p:cNvSpPr/>
            <p:nvPr userDrawn="1"/>
          </p:nvSpPr>
          <p:spPr>
            <a:xfrm>
              <a:off x="10006013" y="559668"/>
              <a:ext cx="97631" cy="97631"/>
            </a:xfrm>
            <a:prstGeom prst="roundRect">
              <a:avLst/>
            </a:prstGeom>
            <a:solidFill>
              <a:srgbClr val="00AFE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p:cNvPicPr>
            <a:picLocks noChangeAspect="1"/>
          </p:cNvPicPr>
          <p:nvPr userDrawn="1"/>
        </p:nvPicPr>
        <p:blipFill>
          <a:blip r:embed="rId2"/>
          <a:stretch>
            <a:fillRect/>
          </a:stretch>
        </p:blipFill>
        <p:spPr>
          <a:xfrm>
            <a:off x="2585036" y="6478829"/>
            <a:ext cx="9326880" cy="118101"/>
          </a:xfrm>
          <a:prstGeom prst="rect">
            <a:avLst/>
          </a:prstGeom>
        </p:spPr>
      </p:pic>
      <p:sp>
        <p:nvSpPr>
          <p:cNvPr id="5"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6" name="Rectangle 5"/>
          <p:cNvSpPr/>
          <p:nvPr userDrawn="1"/>
        </p:nvSpPr>
        <p:spPr>
          <a:xfrm>
            <a:off x="159150" y="6474525"/>
            <a:ext cx="653867" cy="298450"/>
          </a:xfrm>
          <a:prstGeom prst="rect">
            <a:avLst/>
          </a:prstGeom>
          <a:solidFill>
            <a:srgbClr val="27AC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grpSp>
        <p:nvGrpSpPr>
          <p:cNvPr id="7" name="Group 6"/>
          <p:cNvGrpSpPr/>
          <p:nvPr userDrawn="1"/>
        </p:nvGrpSpPr>
        <p:grpSpPr>
          <a:xfrm>
            <a:off x="817685" y="6410864"/>
            <a:ext cx="2760487" cy="403790"/>
            <a:chOff x="741485" y="6410864"/>
            <a:chExt cx="2760487" cy="403790"/>
          </a:xfrm>
        </p:grpSpPr>
        <p:sp>
          <p:nvSpPr>
            <p:cNvPr id="8" name="TextBox 7"/>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9" name="TextBox 8"/>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27" name="TextBox 26"/>
          <p:cNvSpPr txBox="1"/>
          <p:nvPr userDrawn="1"/>
        </p:nvSpPr>
        <p:spPr>
          <a:xfrm>
            <a:off x="10529596" y="6467840"/>
            <a:ext cx="1483098"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endParaRPr lang="en-US" sz="1400" b="1" i="0">
              <a:solidFill>
                <a:schemeClr val="bg1"/>
              </a:solidFill>
              <a:latin typeface="K2D" panose="00000500000000000000" pitchFamily="2" charset="-34"/>
              <a:cs typeface="Readex Pro" pitchFamily="2" charset="-78"/>
            </a:endParaRPr>
          </a:p>
        </p:txBody>
      </p:sp>
      <p:sp>
        <p:nvSpPr>
          <p:cNvPr id="28" name="Date Placeholder 3"/>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fld>
            <a:endParaRPr lang="en-US"/>
          </a:p>
        </p:txBody>
      </p:sp>
      <p:sp>
        <p:nvSpPr>
          <p:cNvPr id="29" name="Footer Placeholder 4"/>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edge">
                                      <p:cBhvr>
                                        <p:cTn id="18" dur="1250"/>
                                        <p:tgtEl>
                                          <p:spTgt spid="2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animEffect transition="in" filter="wipe(left)">
                                      <p:cBhvr>
                                        <p:cTn id="21" dur="10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42"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1000"/>
                        <p:tgtEl>
                          <p:spTgt spid="20"/>
                        </p:tgtEl>
                      </p:cBhvr>
                    </p:animEffect>
                    <p:anim calcmode="lin" valueType="num">
                      <p:cBhvr>
                        <p:cTn dur="1000" fill="hold"/>
                        <p:tgtEl>
                          <p:spTgt spid="20"/>
                        </p:tgtEl>
                        <p:attrNameLst>
                          <p:attrName>ppt_x</p:attrName>
                        </p:attrNameLst>
                      </p:cBhvr>
                      <p:tavLst>
                        <p:tav tm="0">
                          <p:val>
                            <p:strVal val="#ppt_x"/>
                          </p:val>
                        </p:tav>
                        <p:tav tm="100000">
                          <p:val>
                            <p:strVal val="#ppt_x"/>
                          </p:val>
                        </p:tav>
                      </p:tavLst>
                    </p:anim>
                    <p:anim calcmode="lin" valueType="num">
                      <p:cBhvr>
                        <p:cTn dur="1000" fill="hold"/>
                        <p:tgtEl>
                          <p:spTgt spid="20"/>
                        </p:tgtEl>
                        <p:attrNameLst>
                          <p:attrName>ppt_y</p:attrName>
                        </p:attrNameLst>
                      </p:cBhvr>
                      <p:tavLst>
                        <p:tav tm="0">
                          <p:val>
                            <p:strVal val="#ppt_y+.1"/>
                          </p:val>
                        </p:tav>
                        <p:tav tm="100000">
                          <p:val>
                            <p:strVal val="#ppt_y"/>
                          </p:val>
                        </p:tav>
                      </p:tavLst>
                    </p:anim>
                  </p:childTnLst>
                </p:cTn>
              </p:par>
            </p:tnLst>
          </p:tmpl>
        </p:tmplLst>
      </p:bldP>
      <p:bldP spid="22" grpId="0" build="p">
        <p:tmplLst>
          <p:tmpl lvl="1">
            <p:tnLst>
              <p:par>
                <p:cTn presetID="22" presetClass="entr" presetSubtype="8"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wipe(left)">
                      <p:cBhvr>
                        <p:cTn dur="1000"/>
                        <p:tgtEl>
                          <p:spTgt spid="22"/>
                        </p:tgtEl>
                      </p:cBhvr>
                    </p:animEffect>
                  </p:childTnLst>
                </p:cTn>
              </p:par>
            </p:tnLst>
          </p:tmpl>
        </p:tmplLst>
      </p:bldP>
      <p:bldP spid="25"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hite Pure">
    <p:spTree>
      <p:nvGrpSpPr>
        <p:cNvPr id="1" name=""/>
        <p:cNvGrpSpPr/>
        <p:nvPr/>
      </p:nvGrpSpPr>
      <p:grpSpPr>
        <a:xfrm>
          <a:off x="0" y="0"/>
          <a:ext cx="0" cy="0"/>
          <a:chOff x="0" y="0"/>
          <a:chExt cx="0" cy="0"/>
        </a:xfrm>
      </p:grpSpPr>
      <p:sp>
        <p:nvSpPr>
          <p:cNvPr id="16" name="Title 1"/>
          <p:cNvSpPr>
            <a:spLocks noGrp="1"/>
          </p:cNvSpPr>
          <p:nvPr userDrawn="1">
            <p:ph type="ctrTitle" hasCustomPrompt="1"/>
          </p:nvPr>
        </p:nvSpPr>
        <p:spPr>
          <a:xfrm>
            <a:off x="1443567" y="1773238"/>
            <a:ext cx="10029565" cy="1655762"/>
          </a:xfrm>
        </p:spPr>
        <p:txBody>
          <a:bodyPr anchor="b" anchorCtr="0">
            <a:noAutofit/>
          </a:bodyPr>
          <a:lstStyle>
            <a:lvl1pPr algn="l">
              <a:defRPr sz="4000" b="1" baseline="0">
                <a:solidFill>
                  <a:srgbClr val="1F5CA9"/>
                </a:solidFill>
                <a:latin typeface="K2D" panose="00000500000000000000" pitchFamily="2" charset="-34"/>
              </a:defRPr>
            </a:lvl1pPr>
          </a:lstStyle>
          <a:p>
            <a:r>
              <a:rPr lang="en-US"/>
              <a:t>Tiêu đề chính</a:t>
            </a:r>
            <a:endParaRPr lang="en-US" dirty="0"/>
          </a:p>
        </p:txBody>
      </p:sp>
      <p:sp>
        <p:nvSpPr>
          <p:cNvPr id="18" name="Subtitle 2"/>
          <p:cNvSpPr>
            <a:spLocks noGrp="1"/>
          </p:cNvSpPr>
          <p:nvPr userDrawn="1">
            <p:ph type="subTitle" idx="1" hasCustomPrompt="1"/>
          </p:nvPr>
        </p:nvSpPr>
        <p:spPr>
          <a:xfrm>
            <a:off x="1443566" y="3428999"/>
            <a:ext cx="10029565" cy="796491"/>
          </a:xfrm>
        </p:spPr>
        <p:txBody>
          <a:bodyPr anchor="t" anchorCtr="0">
            <a:normAutofit/>
          </a:bodyPr>
          <a:lstStyle>
            <a:lvl1pPr marL="0" indent="0" algn="l">
              <a:buNone/>
              <a:defRPr sz="3200" baseline="0">
                <a:solidFill>
                  <a:srgbClr val="00AFEF"/>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30" name="Picture 2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1466" y="2942152"/>
            <a:ext cx="292100" cy="292100"/>
          </a:xfrm>
          <a:prstGeom prst="rect">
            <a:avLst/>
          </a:prstGeom>
        </p:spPr>
      </p:pic>
      <p:pic>
        <p:nvPicPr>
          <p:cNvPr id="15" name="Picture 14"/>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Blue Background">
    <p:bg>
      <p:bgPr>
        <a:solidFill>
          <a:srgbClr val="00B0F0"/>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1443567" y="1773238"/>
            <a:ext cx="10029565" cy="1655762"/>
          </a:xfrm>
        </p:spPr>
        <p:txBody>
          <a:bodyPr anchor="b" anchorCtr="0">
            <a:noAutofit/>
          </a:bodyPr>
          <a:lstStyle>
            <a:lvl1pPr algn="l">
              <a:defRPr sz="4000" b="1" baseline="0">
                <a:solidFill>
                  <a:schemeClr val="bg1"/>
                </a:solidFill>
                <a:latin typeface="K2D" panose="00000500000000000000" pitchFamily="2" charset="-34"/>
              </a:defRPr>
            </a:lvl1pPr>
          </a:lstStyle>
          <a:p>
            <a:r>
              <a:rPr lang="en-US"/>
              <a:t>Tiêu đề chính</a:t>
            </a:r>
            <a:endParaRPr lang="en-US" dirty="0"/>
          </a:p>
        </p:txBody>
      </p:sp>
      <p:sp>
        <p:nvSpPr>
          <p:cNvPr id="20" name="Subtitle 2"/>
          <p:cNvSpPr>
            <a:spLocks noGrp="1"/>
          </p:cNvSpPr>
          <p:nvPr>
            <p:ph type="subTitle" idx="1" hasCustomPrompt="1"/>
          </p:nvPr>
        </p:nvSpPr>
        <p:spPr>
          <a:xfrm>
            <a:off x="1443566" y="3428999"/>
            <a:ext cx="10029565" cy="796491"/>
          </a:xfrm>
        </p:spPr>
        <p:txBody>
          <a:bodyPr anchor="t" anchorCtr="0">
            <a:normAutofit/>
          </a:bodyPr>
          <a:lstStyle>
            <a:lvl1pPr marL="0" indent="0" algn="l">
              <a:buNone/>
              <a:defRPr sz="3200" baseline="0">
                <a:solidFill>
                  <a:schemeClr val="bg1"/>
                </a:solidFill>
                <a:latin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Tiêu đề phụ</a:t>
            </a:r>
            <a:endParaRPr lang="en-US" dirty="0"/>
          </a:p>
        </p:txBody>
      </p:sp>
      <p:pic>
        <p:nvPicPr>
          <p:cNvPr id="27" name="Picture 2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9066" y="2914650"/>
            <a:ext cx="364657" cy="364657"/>
          </a:xfrm>
          <a:prstGeom prst="rect">
            <a:avLst/>
          </a:prstGeom>
        </p:spPr>
      </p:pic>
      <p:grpSp>
        <p:nvGrpSpPr>
          <p:cNvPr id="2" name="Group 1"/>
          <p:cNvGrpSpPr/>
          <p:nvPr userDrawn="1"/>
        </p:nvGrpSpPr>
        <p:grpSpPr>
          <a:xfrm rot="5400000" flipH="1">
            <a:off x="11994349" y="89858"/>
            <a:ext cx="108319" cy="107166"/>
            <a:chOff x="9886950" y="442913"/>
            <a:chExt cx="216694" cy="214386"/>
          </a:xfrm>
        </p:grpSpPr>
        <p:sp>
          <p:nvSpPr>
            <p:cNvPr id="3" name="Rectangle: Rounded Corners 2"/>
            <p:cNvSpPr/>
            <p:nvPr userDrawn="1"/>
          </p:nvSpPr>
          <p:spPr>
            <a:xfrm>
              <a:off x="9886950" y="442913"/>
              <a:ext cx="97631" cy="97631"/>
            </a:xfrm>
            <a:prstGeom prst="round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p:cNvSpPr/>
            <p:nvPr userDrawn="1"/>
          </p:nvSpPr>
          <p:spPr>
            <a:xfrm>
              <a:off x="10006013" y="559668"/>
              <a:ext cx="97631" cy="97631"/>
            </a:xfrm>
            <a:prstGeom prst="round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p:cNvSpPr/>
            <p:nvPr userDrawn="1"/>
          </p:nvSpPr>
          <p:spPr>
            <a:xfrm>
              <a:off x="10006013" y="442913"/>
              <a:ext cx="97631" cy="97631"/>
            </a:xfrm>
            <a:prstGeom prst="roundRect">
              <a:avLst/>
            </a:prstGeom>
            <a:solidFill>
              <a:srgbClr val="CC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userDrawn="1"/>
        </p:nvPicPr>
        <p:blipFill>
          <a:blip r:embed="rId3"/>
          <a:stretch>
            <a:fillRect/>
          </a:stretch>
        </p:blipFill>
        <p:spPr>
          <a:xfrm>
            <a:off x="2599612" y="6488270"/>
            <a:ext cx="9336024" cy="118110"/>
          </a:xfrm>
          <a:prstGeom prst="rect">
            <a:avLst/>
          </a:prstGeom>
        </p:spPr>
      </p:pic>
      <p:sp>
        <p:nvSpPr>
          <p:cNvPr id="7"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8" name="Rectangle 7"/>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9" name="Rectangle 8"/>
          <p:cNvSpPr/>
          <p:nvPr userDrawn="1"/>
        </p:nvSpPr>
        <p:spPr>
          <a:xfrm>
            <a:off x="11577955" y="6548263"/>
            <a:ext cx="340536" cy="1703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10"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11" name="Group 10"/>
          <p:cNvGrpSpPr/>
          <p:nvPr userDrawn="1"/>
        </p:nvGrpSpPr>
        <p:grpSpPr>
          <a:xfrm>
            <a:off x="817685" y="6410864"/>
            <a:ext cx="2760487" cy="403790"/>
            <a:chOff x="741485" y="6410864"/>
            <a:chExt cx="2760487" cy="403790"/>
          </a:xfrm>
        </p:grpSpPr>
        <p:sp>
          <p:nvSpPr>
            <p:cNvPr id="12" name="TextBox 11"/>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chemeClr val="bg1"/>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chemeClr val="bg1"/>
                </a:solidFill>
                <a:effectLst/>
                <a:uLnTx/>
                <a:uFillTx/>
                <a:latin typeface="Readex Pro" pitchFamily="2" charset="-78"/>
                <a:ea typeface="+mn-ea"/>
                <a:cs typeface="+mn-cs"/>
              </a:endParaRPr>
            </a:p>
          </p:txBody>
        </p:sp>
        <p:sp>
          <p:nvSpPr>
            <p:cNvPr id="13" name="TextBox 12"/>
            <p:cNvSpPr txBox="1"/>
            <p:nvPr/>
          </p:nvSpPr>
          <p:spPr>
            <a:xfrm>
              <a:off x="741485" y="6410864"/>
              <a:ext cx="2760487" cy="307777"/>
            </a:xfrm>
            <a:prstGeom prst="rect">
              <a:avLst/>
            </a:prstGeom>
            <a:noFill/>
          </p:spPr>
          <p:txBody>
            <a:bodyPr wrap="square" rtlCol="0">
              <a:spAutoFit/>
            </a:bodyPr>
            <a:lstStyle/>
            <a:p>
              <a:r>
                <a:rPr lang="en-US" sz="1400" b="1" baseline="0">
                  <a:solidFill>
                    <a:schemeClr val="bg1"/>
                  </a:solidFill>
                  <a:latin typeface="K2D" panose="00000500000000000000" pitchFamily="2" charset="-34"/>
                </a:rPr>
                <a:t>ĐẠI HỌC CẦN THƠ</a:t>
              </a:r>
              <a:endParaRPr lang="en-US" sz="1400" b="1">
                <a:solidFill>
                  <a:schemeClr val="bg1"/>
                </a:solidFill>
                <a:latin typeface="K2D" panose="00000500000000000000" pitchFamily="2" charset="-34"/>
              </a:endParaRPr>
            </a:p>
          </p:txBody>
        </p:sp>
      </p:grpSp>
      <p:sp>
        <p:nvSpPr>
          <p:cNvPr id="14" name="TextBox 13"/>
          <p:cNvSpPr txBox="1"/>
          <p:nvPr userDrawn="1"/>
        </p:nvSpPr>
        <p:spPr>
          <a:xfrm>
            <a:off x="10032442" y="6467840"/>
            <a:ext cx="1502334" cy="307777"/>
          </a:xfrm>
          <a:prstGeom prst="rect">
            <a:avLst/>
          </a:prstGeom>
          <a:noFill/>
        </p:spPr>
        <p:txBody>
          <a:bodyPr wrap="none" rtlCol="0">
            <a:spAutoFit/>
          </a:bodyPr>
          <a:lstStyle/>
          <a:p>
            <a:r>
              <a:rPr lang="en-US" sz="1400" b="1" i="0">
                <a:solidFill>
                  <a:schemeClr val="bg1"/>
                </a:solidFill>
                <a:latin typeface="K2D" panose="00000500000000000000" pitchFamily="2" charset="-34"/>
                <a:cs typeface="Readex Pro" pitchFamily="2" charset="-78"/>
              </a:rPr>
              <a:t>www.ctu.edu.vn</a:t>
            </a:r>
            <a:endParaRPr lang="en-US" sz="1400" b="1" i="0">
              <a:solidFill>
                <a:schemeClr val="bg1"/>
              </a:solidFill>
              <a:latin typeface="K2D" panose="00000500000000000000" pitchFamily="2" charset="-34"/>
              <a:cs typeface="Readex Pro" pitchFamily="2" charset="-78"/>
            </a:endParaRPr>
          </a:p>
        </p:txBody>
      </p:sp>
      <p:sp>
        <p:nvSpPr>
          <p:cNvPr id="22" name="Date Placeholder 3"/>
          <p:cNvSpPr>
            <a:spLocks noGrp="1"/>
          </p:cNvSpPr>
          <p:nvPr>
            <p:ph type="dt" sz="half" idx="10"/>
          </p:nvPr>
        </p:nvSpPr>
        <p:spPr>
          <a:xfrm>
            <a:off x="1218484" y="6548263"/>
            <a:ext cx="2381966" cy="365125"/>
          </a:xfrm>
        </p:spPr>
        <p:txBody>
          <a:bodyPr/>
          <a:lstStyle>
            <a:lvl1pPr algn="r">
              <a:defRPr b="1">
                <a:solidFill>
                  <a:schemeClr val="bg1"/>
                </a:solidFill>
                <a:latin typeface="K2D" panose="00000500000000000000" pitchFamily="2" charset="-34"/>
              </a:defRPr>
            </a:lvl1pPr>
          </a:lstStyle>
          <a:p>
            <a:fld id="{D86B3AB3-BDCC-41BF-8781-963E853753C3}" type="datetime1">
              <a:rPr lang="en-US" smtClean="0"/>
            </a:fld>
            <a:endParaRPr lang="en-US"/>
          </a:p>
        </p:txBody>
      </p:sp>
      <p:sp>
        <p:nvSpPr>
          <p:cNvPr id="23" name="Footer Placeholder 4"/>
          <p:cNvSpPr>
            <a:spLocks noGrp="1"/>
          </p:cNvSpPr>
          <p:nvPr>
            <p:ph type="ftr" sz="quarter" idx="11"/>
          </p:nvPr>
        </p:nvSpPr>
        <p:spPr>
          <a:xfrm>
            <a:off x="4038600" y="6548263"/>
            <a:ext cx="4114800" cy="365125"/>
          </a:xfrm>
        </p:spPr>
        <p:txBody>
          <a:bodyPr/>
          <a:lstStyle>
            <a:lvl1pPr algn="l">
              <a:defRPr b="1">
                <a:solidFill>
                  <a:schemeClr val="bg1"/>
                </a:solidFill>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xEl>
                                              <p:pRg st="0" end="0"/>
                                            </p:txEl>
                                          </p:spTgt>
                                        </p:tgtEl>
                                        <p:attrNameLst>
                                          <p:attrName>style.visibility</p:attrName>
                                        </p:attrNameLst>
                                      </p:cBhvr>
                                      <p:to>
                                        <p:strVal val="visible"/>
                                      </p:to>
                                    </p:set>
                                    <p:animEffect transition="in" filter="wipe(left)">
                                      <p:cBhvr>
                                        <p:cTn id="11"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22" presetClass="entr" presetSubtype="8"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wipe(left)">
                      <p:cBhvr>
                        <p:cTn dur="500"/>
                        <p:tgtEl>
                          <p:spTgt spid="20"/>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endParaRPr lang="en-US" dirty="0"/>
          </a:p>
        </p:txBody>
      </p:sp>
      <p:pic>
        <p:nvPicPr>
          <p:cNvPr id="25" name="Picture 2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4"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5" name="Rectangle 4"/>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6" name="Rectangle 5"/>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9" name="TextBox 8"/>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4"/>
          <a:stretch>
            <a:fillRect/>
          </a:stretch>
        </p:blipFill>
        <p:spPr>
          <a:xfrm>
            <a:off x="2583391" y="6481985"/>
            <a:ext cx="9339545" cy="118261"/>
          </a:xfrm>
          <a:prstGeom prst="rect">
            <a:avLst/>
          </a:prstGeom>
        </p:spPr>
      </p:pic>
      <p:sp>
        <p:nvSpPr>
          <p:cNvPr id="13"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4"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152005"/>
            <a:ext cx="10515600" cy="1325563"/>
          </a:xfrm>
        </p:spPr>
        <p:txBody>
          <a:bodyPr>
            <a:normAutofit/>
          </a:bodyPr>
          <a:lstStyle>
            <a:lvl1pPr>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3" name="Content Placeholder 2"/>
          <p:cNvSpPr>
            <a:spLocks noGrp="1"/>
          </p:cNvSpPr>
          <p:nvPr>
            <p:ph idx="1" hasCustomPrompt="1"/>
          </p:nvPr>
        </p:nvSpPr>
        <p:spPr/>
        <p:txBody>
          <a:bodyPr>
            <a:normAutofit/>
          </a:bodyPr>
          <a:lstStyle>
            <a:lvl1pPr marL="0" indent="0" algn="just">
              <a:lnSpc>
                <a:spcPct val="100000"/>
              </a:lnSpc>
              <a:spcBef>
                <a:spcPts val="1200"/>
              </a:spcBef>
              <a:buNone/>
              <a:defRPr sz="2400">
                <a:latin typeface="Readex Pro" pitchFamily="2" charset="-78"/>
                <a:cs typeface="Readex Pro" pitchFamily="2" charset="-78"/>
              </a:defRPr>
            </a:lvl1pPr>
            <a:lvl2pPr marL="457200" indent="0" algn="just">
              <a:lnSpc>
                <a:spcPct val="100000"/>
              </a:lnSpc>
              <a:buNone/>
              <a:defRPr sz="2400">
                <a:latin typeface="Readex Pro" pitchFamily="2" charset="-78"/>
                <a:cs typeface="Readex Pro" pitchFamily="2" charset="-78"/>
              </a:defRPr>
            </a:lvl2pPr>
            <a:lvl3pPr marL="914400" indent="0" algn="just">
              <a:lnSpc>
                <a:spcPct val="100000"/>
              </a:lnSpc>
              <a:buNone/>
              <a:defRPr sz="2000">
                <a:latin typeface="Readex Pro" pitchFamily="2" charset="-78"/>
                <a:cs typeface="Readex Pro" pitchFamily="2" charset="-78"/>
              </a:defRPr>
            </a:lvl3pPr>
            <a:lvl4pPr marL="1371600" indent="0" algn="just">
              <a:lnSpc>
                <a:spcPct val="100000"/>
              </a:lnSpc>
              <a:buNone/>
              <a:defRPr sz="1800">
                <a:latin typeface="Readex Pro" pitchFamily="2" charset="-78"/>
                <a:cs typeface="Readex Pro" pitchFamily="2" charset="-78"/>
              </a:defRPr>
            </a:lvl4pPr>
            <a:lvl5pPr marL="1828800" indent="0" algn="just">
              <a:lnSpc>
                <a:spcPct val="100000"/>
              </a:lnSpc>
              <a:buNone/>
              <a:defRPr sz="1800">
                <a:latin typeface="Readex Pro" pitchFamily="2" charset="-78"/>
                <a:cs typeface="Readex Pro" pitchFamily="2" charset="-78"/>
              </a:defRPr>
            </a:lvl5pPr>
          </a:lstStyle>
          <a:p>
            <a:pPr lvl="0"/>
            <a:r>
              <a:rPr lang="en-US"/>
              <a:t>Nội dung</a:t>
            </a:r>
            <a:endParaRPr lang="en-US" dirty="0"/>
          </a:p>
        </p:txBody>
      </p:sp>
      <p:pic>
        <p:nvPicPr>
          <p:cNvPr id="13" name="Picture 12"/>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pic>
        <p:nvPicPr>
          <p:cNvPr id="25" name="Picture 2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8656" y="656757"/>
            <a:ext cx="292100" cy="292100"/>
          </a:xfrm>
          <a:prstGeom prst="rect">
            <a:avLst/>
          </a:prstGeom>
        </p:spPr>
      </p:pic>
      <p:pic>
        <p:nvPicPr>
          <p:cNvPr id="20" name="Picture 19"/>
          <p:cNvPicPr>
            <a:picLocks noChangeAspect="1"/>
          </p:cNvPicPr>
          <p:nvPr userDrawn="1"/>
        </p:nvPicPr>
        <p:blipFill>
          <a:blip r:embed="rId4"/>
          <a:stretch>
            <a:fillRect/>
          </a:stretch>
        </p:blipFill>
        <p:spPr>
          <a:xfrm>
            <a:off x="11987783" y="93587"/>
            <a:ext cx="107165" cy="107007"/>
          </a:xfrm>
          <a:prstGeom prst="rect">
            <a:avLst/>
          </a:prstGeom>
        </p:spPr>
      </p:pic>
      <p:sp>
        <p:nvSpPr>
          <p:cNvPr id="4"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5" name="Rectangle 4"/>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6" name="Rectangle 5"/>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7"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8" name="Group 7"/>
          <p:cNvGrpSpPr/>
          <p:nvPr userDrawn="1"/>
        </p:nvGrpSpPr>
        <p:grpSpPr>
          <a:xfrm>
            <a:off x="817685" y="6410864"/>
            <a:ext cx="2760487" cy="403790"/>
            <a:chOff x="741485" y="6410864"/>
            <a:chExt cx="2760487" cy="403790"/>
          </a:xfrm>
        </p:grpSpPr>
        <p:sp>
          <p:nvSpPr>
            <p:cNvPr id="9" name="TextBox 8"/>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10" name="TextBox 9"/>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11" name="TextBox 10"/>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2" name="Picture 11"/>
          <p:cNvPicPr>
            <a:picLocks noChangeAspect="1"/>
          </p:cNvPicPr>
          <p:nvPr userDrawn="1"/>
        </p:nvPicPr>
        <p:blipFill>
          <a:blip r:embed="rId5"/>
          <a:stretch>
            <a:fillRect/>
          </a:stretch>
        </p:blipFill>
        <p:spPr>
          <a:xfrm>
            <a:off x="2583391" y="6481985"/>
            <a:ext cx="9339545" cy="118261"/>
          </a:xfrm>
          <a:prstGeom prst="rect">
            <a:avLst/>
          </a:prstGeom>
        </p:spPr>
      </p:pic>
      <p:sp>
        <p:nvSpPr>
          <p:cNvPr id="14"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5"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Left - Placeholder Right">
    <p:spTree>
      <p:nvGrpSpPr>
        <p:cNvPr id="1" name=""/>
        <p:cNvGrpSpPr/>
        <p:nvPr/>
      </p:nvGrpSpPr>
      <p:grpSpPr>
        <a:xfrm>
          <a:off x="0" y="0"/>
          <a:ext cx="0" cy="0"/>
          <a:chOff x="0" y="0"/>
          <a:chExt cx="0" cy="0"/>
        </a:xfrm>
      </p:grpSpPr>
      <p:pic>
        <p:nvPicPr>
          <p:cNvPr id="21" name="Picture 20"/>
          <p:cNvPicPr>
            <a:picLocks noChangeAspect="1"/>
          </p:cNvPicPr>
          <p:nvPr userDrawn="1"/>
        </p:nvPicPr>
        <p:blipFill>
          <a:blip r:embed="rId2">
            <a:alphaModFix amt="85000"/>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514350" y="1125114"/>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userDrawn="1">
            <p:ph type="subTitle" idx="1" hasCustomPrompt="1"/>
          </p:nvPr>
        </p:nvSpPr>
        <p:spPr>
          <a:xfrm>
            <a:off x="514348" y="2885650"/>
            <a:ext cx="4467229" cy="2244548"/>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 </a:t>
            </a:r>
            <a:endParaRPr lang="en-US" dirty="0"/>
          </a:p>
        </p:txBody>
      </p:sp>
      <p:sp>
        <p:nvSpPr>
          <p:cNvPr id="19" name="Content Placeholder 9"/>
          <p:cNvSpPr>
            <a:spLocks noGrp="1"/>
          </p:cNvSpPr>
          <p:nvPr userDrawn="1">
            <p:ph sz="quarter" idx="12" hasCustomPrompt="1"/>
          </p:nvPr>
        </p:nvSpPr>
        <p:spPr>
          <a:xfrm>
            <a:off x="5667375" y="1125114"/>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20" name="Picture 19"/>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laceholder Left - Title Right ">
    <p:spTree>
      <p:nvGrpSpPr>
        <p:cNvPr id="1" name=""/>
        <p:cNvGrpSpPr/>
        <p:nvPr/>
      </p:nvGrpSpPr>
      <p:grpSpPr>
        <a:xfrm>
          <a:off x="0" y="0"/>
          <a:ext cx="0" cy="0"/>
          <a:chOff x="0" y="0"/>
          <a:chExt cx="0" cy="0"/>
        </a:xfrm>
      </p:grpSpPr>
      <p:pic>
        <p:nvPicPr>
          <p:cNvPr id="21" name="Picture 20"/>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4369124" y="1727802"/>
            <a:ext cx="3453753" cy="3402396"/>
          </a:xfrm>
          <a:prstGeom prst="rect">
            <a:avLst/>
          </a:prstGeom>
        </p:spPr>
      </p:pic>
      <p:sp>
        <p:nvSpPr>
          <p:cNvPr id="16" name="Title 1"/>
          <p:cNvSpPr>
            <a:spLocks noGrp="1"/>
          </p:cNvSpPr>
          <p:nvPr userDrawn="1">
            <p:ph type="ctrTitle" hasCustomPrompt="1"/>
          </p:nvPr>
        </p:nvSpPr>
        <p:spPr>
          <a:xfrm>
            <a:off x="6737350" y="1332588"/>
            <a:ext cx="4467226" cy="1655762"/>
          </a:xfrm>
        </p:spPr>
        <p:txBody>
          <a:bodyPr anchor="b" anchorCtr="0">
            <a:noAutofit/>
          </a:bodyPr>
          <a:lstStyle>
            <a:lvl1pPr algn="l">
              <a:defRPr lang="en-US" sz="3600" b="1" kern="1200" baseline="0" dirty="0" smtClean="0">
                <a:solidFill>
                  <a:srgbClr val="0070C0"/>
                </a:solidFill>
                <a:latin typeface="K2D" panose="00000500000000000000" pitchFamily="2" charset="-34"/>
                <a:ea typeface="+mj-ea"/>
                <a:cs typeface="+mj-cs"/>
              </a:defRPr>
            </a:lvl1pPr>
          </a:lstStyle>
          <a:p>
            <a:r>
              <a:rPr lang="en-US"/>
              <a:t>Tiêu đề</a:t>
            </a:r>
            <a:endParaRPr lang="en-US" dirty="0"/>
          </a:p>
        </p:txBody>
      </p:sp>
      <p:sp>
        <p:nvSpPr>
          <p:cNvPr id="18" name="Subtitle 2"/>
          <p:cNvSpPr>
            <a:spLocks noGrp="1"/>
          </p:cNvSpPr>
          <p:nvPr userDrawn="1">
            <p:ph type="subTitle" idx="1" hasCustomPrompt="1"/>
          </p:nvPr>
        </p:nvSpPr>
        <p:spPr>
          <a:xfrm>
            <a:off x="6737348" y="3093124"/>
            <a:ext cx="4467229" cy="2192339"/>
          </a:xfrm>
        </p:spPr>
        <p:txBody>
          <a:bodyPr anchor="t" anchorCtr="0">
            <a:noAutofit/>
          </a:bodyPr>
          <a:lstStyle>
            <a:lvl1pPr marL="0" indent="0" algn="l">
              <a:buNone/>
              <a:defRPr sz="2000" baseline="0">
                <a:solidFill>
                  <a:schemeClr val="tx1">
                    <a:lumMod val="65000"/>
                    <a:lumOff val="35000"/>
                  </a:schemeClr>
                </a:solidFill>
                <a:latin typeface="Readex Pro" pitchFamily="2" charset="-78"/>
                <a:cs typeface="Readex Pro"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Nội dung</a:t>
            </a:r>
            <a:endParaRPr lang="en-US" dirty="0"/>
          </a:p>
        </p:txBody>
      </p:sp>
      <p:sp>
        <p:nvSpPr>
          <p:cNvPr id="19" name="Content Placeholder 9"/>
          <p:cNvSpPr>
            <a:spLocks noGrp="1"/>
          </p:cNvSpPr>
          <p:nvPr userDrawn="1">
            <p:ph sz="quarter" idx="12" hasCustomPrompt="1"/>
          </p:nvPr>
        </p:nvSpPr>
        <p:spPr>
          <a:xfrm>
            <a:off x="624706" y="1332588"/>
            <a:ext cx="5381626" cy="3952875"/>
          </a:xfrm>
        </p:spPr>
        <p:txBody>
          <a:bodyPr>
            <a:normAutofit/>
          </a:bodyPr>
          <a:lstStyle>
            <a:lvl1pPr marL="0" indent="0">
              <a:buNone/>
              <a:defRPr sz="2400" b="0" i="0">
                <a:latin typeface="Readex Pro" pitchFamily="2" charset="-78"/>
                <a:cs typeface="Readex Pro" pitchFamily="2" charset="-78"/>
              </a:defRPr>
            </a:lvl1pPr>
            <a:lvl2pPr marL="457200" indent="0">
              <a:buNone/>
              <a:defRPr sz="2000" b="0" i="0">
                <a:latin typeface="Readex Pro" pitchFamily="2" charset="-78"/>
                <a:cs typeface="Readex Pro" pitchFamily="2" charset="-78"/>
              </a:defRPr>
            </a:lvl2pPr>
            <a:lvl3pPr marL="914400" indent="0">
              <a:buNone/>
              <a:defRPr sz="1800" b="0" i="0">
                <a:latin typeface="Readex Pro" pitchFamily="2" charset="-78"/>
                <a:cs typeface="Readex Pro" pitchFamily="2" charset="-78"/>
              </a:defRPr>
            </a:lvl3pPr>
            <a:lvl4pPr marL="1371600" indent="0">
              <a:buNone/>
              <a:defRPr sz="1600" b="0" i="0">
                <a:latin typeface="Readex Pro" pitchFamily="2" charset="-78"/>
                <a:cs typeface="Readex Pro" pitchFamily="2" charset="-78"/>
              </a:defRPr>
            </a:lvl4pPr>
            <a:lvl5pPr marL="1828800" indent="0">
              <a:buNone/>
              <a:defRPr sz="1600" b="0" i="0">
                <a:latin typeface="Readex Pro" pitchFamily="2" charset="-78"/>
                <a:cs typeface="Readex Pro" pitchFamily="2" charset="-78"/>
              </a:defRPr>
            </a:lvl5pPr>
          </a:lstStyle>
          <a:p>
            <a:pPr lvl="0"/>
            <a:r>
              <a:rPr lang="en-US"/>
              <a:t>Nội dung</a:t>
            </a:r>
            <a:endParaRPr lang="en-US" dirty="0"/>
          </a:p>
        </p:txBody>
      </p:sp>
      <p:pic>
        <p:nvPicPr>
          <p:cNvPr id="17" name="Picture 16"/>
          <p:cNvPicPr>
            <a:picLocks noChangeAspect="1"/>
          </p:cNvPicPr>
          <p:nvPr userDrawn="1"/>
        </p:nvPicPr>
        <p:blipFill>
          <a:blip r:embed="rId3"/>
          <a:stretch>
            <a:fillRect/>
          </a:stretch>
        </p:blipFill>
        <p:spPr>
          <a:xfrm>
            <a:off x="11987783" y="93587"/>
            <a:ext cx="107165" cy="107007"/>
          </a:xfrm>
          <a:prstGeom prst="rect">
            <a:avLst/>
          </a:prstGeom>
        </p:spPr>
      </p:pic>
      <p:sp>
        <p:nvSpPr>
          <p:cNvPr id="2" name="Slide Number Placeholder 5"/>
          <p:cNvSpPr txBox="1"/>
          <p:nvPr userDrawn="1"/>
        </p:nvSpPr>
        <p:spPr>
          <a:xfrm>
            <a:off x="159150" y="645489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mtClean="0">
                <a:latin typeface="K2D" panose="00000500000000000000" pitchFamily="2" charset="-34"/>
              </a:rPr>
            </a:fld>
            <a:endParaRPr lang="en-US">
              <a:latin typeface="K2D" panose="00000500000000000000" pitchFamily="2" charset="-34"/>
            </a:endParaRPr>
          </a:p>
        </p:txBody>
      </p:sp>
      <p:sp>
        <p:nvSpPr>
          <p:cNvPr id="3" name="Rectangle 2"/>
          <p:cNvSpPr/>
          <p:nvPr userDrawn="1"/>
        </p:nvSpPr>
        <p:spPr>
          <a:xfrm>
            <a:off x="159150" y="6474525"/>
            <a:ext cx="653867" cy="298450"/>
          </a:xfrm>
          <a:prstGeom prst="rect">
            <a:avLst/>
          </a:prstGeom>
          <a:solidFill>
            <a:srgbClr val="1F5C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i="0">
                <a:latin typeface="K2D" panose="00000500000000000000" pitchFamily="2" charset="-34"/>
              </a:rPr>
              <a:t>CTU</a:t>
            </a:r>
            <a:endParaRPr lang="en-US" b="1" i="0">
              <a:latin typeface="K2D" panose="00000500000000000000" pitchFamily="2" charset="-34"/>
            </a:endParaRPr>
          </a:p>
        </p:txBody>
      </p:sp>
      <p:sp>
        <p:nvSpPr>
          <p:cNvPr id="4" name="Rectangle 3"/>
          <p:cNvSpPr/>
          <p:nvPr userDrawn="1"/>
        </p:nvSpPr>
        <p:spPr>
          <a:xfrm>
            <a:off x="11568430" y="6548263"/>
            <a:ext cx="340536" cy="170378"/>
          </a:xfrm>
          <a:prstGeom prst="rect">
            <a:avLst/>
          </a:prstGeom>
          <a:solidFill>
            <a:srgbClr val="00A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K2D" panose="00000500000000000000" pitchFamily="2" charset="-34"/>
            </a:endParaRPr>
          </a:p>
        </p:txBody>
      </p:sp>
      <p:sp>
        <p:nvSpPr>
          <p:cNvPr id="5" name="Slide Number Placeholder 5"/>
          <p:cNvSpPr txBox="1"/>
          <p:nvPr userDrawn="1"/>
        </p:nvSpPr>
        <p:spPr>
          <a:xfrm>
            <a:off x="11512613" y="6447278"/>
            <a:ext cx="46555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Barlow" panose="00000500000000000000"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7A8FBE-F383-41C2-9A02-D1D86CE96726}" type="slidenum">
              <a:rPr lang="en-US" sz="1000" smtClean="0">
                <a:latin typeface="K2D" panose="00000500000000000000" pitchFamily="2" charset="-34"/>
              </a:rPr>
            </a:fld>
            <a:endParaRPr lang="en-US" sz="1050">
              <a:latin typeface="K2D" panose="00000500000000000000" pitchFamily="2" charset="-34"/>
            </a:endParaRPr>
          </a:p>
        </p:txBody>
      </p:sp>
      <p:grpSp>
        <p:nvGrpSpPr>
          <p:cNvPr id="6" name="Group 5"/>
          <p:cNvGrpSpPr/>
          <p:nvPr userDrawn="1"/>
        </p:nvGrpSpPr>
        <p:grpSpPr>
          <a:xfrm>
            <a:off x="817685" y="6410864"/>
            <a:ext cx="2760487" cy="403790"/>
            <a:chOff x="741485" y="6410864"/>
            <a:chExt cx="2760487" cy="403790"/>
          </a:xfrm>
        </p:grpSpPr>
        <p:sp>
          <p:nvSpPr>
            <p:cNvPr id="7" name="TextBox 6"/>
            <p:cNvSpPr txBox="1"/>
            <p:nvPr/>
          </p:nvSpPr>
          <p:spPr>
            <a:xfrm>
              <a:off x="741485" y="6599210"/>
              <a:ext cx="1922253" cy="215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vi-VN" sz="800" b="0" i="0" u="none" strike="noStrike" kern="1200" cap="none" spc="0" normalizeH="0" baseline="0" noProof="0">
                  <a:ln>
                    <a:noFill/>
                  </a:ln>
                  <a:solidFill>
                    <a:srgbClr val="00AFEF"/>
                  </a:solidFill>
                  <a:effectLst/>
                  <a:uLnTx/>
                  <a:uFillTx/>
                  <a:latin typeface="Readex Pro" pitchFamily="2" charset="-78"/>
                  <a:ea typeface="+mn-ea"/>
                  <a:cs typeface="+mn-cs"/>
                </a:rPr>
                <a:t>Cộng đồng – Toàn diện – Ưu việt</a:t>
              </a:r>
              <a:endParaRPr kumimoji="0" lang="en-US" sz="800" b="0" i="0" u="none" strike="noStrike" kern="1200" cap="none" spc="0" normalizeH="0" baseline="0" noProof="0">
                <a:ln>
                  <a:noFill/>
                </a:ln>
                <a:solidFill>
                  <a:srgbClr val="00AFEF"/>
                </a:solidFill>
                <a:effectLst/>
                <a:uLnTx/>
                <a:uFillTx/>
                <a:latin typeface="Readex Pro" pitchFamily="2" charset="-78"/>
                <a:ea typeface="+mn-ea"/>
                <a:cs typeface="+mn-cs"/>
              </a:endParaRPr>
            </a:p>
          </p:txBody>
        </p:sp>
        <p:sp>
          <p:nvSpPr>
            <p:cNvPr id="8" name="TextBox 7"/>
            <p:cNvSpPr txBox="1"/>
            <p:nvPr/>
          </p:nvSpPr>
          <p:spPr>
            <a:xfrm>
              <a:off x="741485" y="6410864"/>
              <a:ext cx="2760487" cy="307777"/>
            </a:xfrm>
            <a:prstGeom prst="rect">
              <a:avLst/>
            </a:prstGeom>
            <a:noFill/>
          </p:spPr>
          <p:txBody>
            <a:bodyPr wrap="square" rtlCol="0">
              <a:spAutoFit/>
            </a:bodyPr>
            <a:lstStyle/>
            <a:p>
              <a:r>
                <a:rPr lang="en-US" sz="1400" b="1" baseline="0">
                  <a:solidFill>
                    <a:srgbClr val="1F5CA9"/>
                  </a:solidFill>
                  <a:latin typeface="K2D" panose="00000500000000000000" pitchFamily="2" charset="-34"/>
                </a:rPr>
                <a:t>ĐẠI HỌC CẦN THƠ</a:t>
              </a:r>
              <a:endParaRPr lang="en-US" sz="1400" b="1">
                <a:solidFill>
                  <a:srgbClr val="1F5CA9"/>
                </a:solidFill>
                <a:latin typeface="K2D" panose="00000500000000000000" pitchFamily="2" charset="-34"/>
              </a:endParaRPr>
            </a:p>
          </p:txBody>
        </p:sp>
      </p:grpSp>
      <p:sp>
        <p:nvSpPr>
          <p:cNvPr id="9" name="TextBox 8"/>
          <p:cNvSpPr txBox="1"/>
          <p:nvPr userDrawn="1"/>
        </p:nvSpPr>
        <p:spPr>
          <a:xfrm>
            <a:off x="10032442" y="6467840"/>
            <a:ext cx="1502334" cy="307777"/>
          </a:xfrm>
          <a:prstGeom prst="rect">
            <a:avLst/>
          </a:prstGeom>
          <a:noFill/>
        </p:spPr>
        <p:txBody>
          <a:bodyPr wrap="none" rtlCol="0">
            <a:spAutoFit/>
          </a:bodyPr>
          <a:lstStyle/>
          <a:p>
            <a:r>
              <a:rPr lang="en-US" sz="1400" b="1" i="0">
                <a:solidFill>
                  <a:srgbClr val="00AFEF"/>
                </a:solidFill>
                <a:latin typeface="K2D" panose="00000500000000000000" pitchFamily="2" charset="-34"/>
                <a:cs typeface="Readex Pro" pitchFamily="2" charset="-78"/>
              </a:rPr>
              <a:t>www.ctu.edu.vn</a:t>
            </a:r>
            <a:endParaRPr lang="en-US" sz="1400" b="1" i="0">
              <a:solidFill>
                <a:srgbClr val="00AFEF"/>
              </a:solidFill>
              <a:latin typeface="K2D" panose="00000500000000000000" pitchFamily="2" charset="-34"/>
              <a:cs typeface="Readex Pro" pitchFamily="2" charset="-78"/>
            </a:endParaRPr>
          </a:p>
        </p:txBody>
      </p:sp>
      <p:pic>
        <p:nvPicPr>
          <p:cNvPr id="10" name="Picture 9"/>
          <p:cNvPicPr>
            <a:picLocks noChangeAspect="1"/>
          </p:cNvPicPr>
          <p:nvPr userDrawn="1"/>
        </p:nvPicPr>
        <p:blipFill>
          <a:blip r:embed="rId4"/>
          <a:stretch>
            <a:fillRect/>
          </a:stretch>
        </p:blipFill>
        <p:spPr>
          <a:xfrm>
            <a:off x="2583391" y="6481985"/>
            <a:ext cx="9339545" cy="118261"/>
          </a:xfrm>
          <a:prstGeom prst="rect">
            <a:avLst/>
          </a:prstGeom>
        </p:spPr>
      </p:pic>
      <p:sp>
        <p:nvSpPr>
          <p:cNvPr id="11" name="Date Placeholder 3"/>
          <p:cNvSpPr>
            <a:spLocks noGrp="1"/>
          </p:cNvSpPr>
          <p:nvPr>
            <p:ph type="dt" sz="half" idx="10"/>
          </p:nvPr>
        </p:nvSpPr>
        <p:spPr>
          <a:xfrm>
            <a:off x="1218484" y="6548263"/>
            <a:ext cx="2381966" cy="365125"/>
          </a:xfrm>
        </p:spPr>
        <p:txBody>
          <a:bodyPr/>
          <a:lstStyle>
            <a:lvl1pPr algn="r">
              <a:defRPr b="1">
                <a:latin typeface="K2D" panose="00000500000000000000" pitchFamily="2" charset="-34"/>
              </a:defRPr>
            </a:lvl1pPr>
          </a:lstStyle>
          <a:p>
            <a:fld id="{D86B3AB3-BDCC-41BF-8781-963E853753C3}" type="datetime1">
              <a:rPr lang="en-US" smtClean="0"/>
            </a:fld>
            <a:endParaRPr lang="en-US"/>
          </a:p>
        </p:txBody>
      </p:sp>
      <p:sp>
        <p:nvSpPr>
          <p:cNvPr id="12" name="Footer Placeholder 4"/>
          <p:cNvSpPr>
            <a:spLocks noGrp="1"/>
          </p:cNvSpPr>
          <p:nvPr>
            <p:ph type="ftr" sz="quarter" idx="11"/>
          </p:nvPr>
        </p:nvSpPr>
        <p:spPr>
          <a:xfrm>
            <a:off x="4038600" y="6548263"/>
            <a:ext cx="4114800" cy="365125"/>
          </a:xfrm>
        </p:spPr>
        <p:txBody>
          <a:bodyPr/>
          <a:lstStyle>
            <a:lvl1pPr algn="l">
              <a:defRPr b="1">
                <a:latin typeface="K2D" panose="00000500000000000000" pitchFamily="2" charset="-34"/>
              </a:defRPr>
            </a:lvl1p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wipe(left)">
                                      <p:cBhvr>
                                        <p:cTn id="1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build="p">
        <p:tmplLst>
          <p:tmpl lvl="1">
            <p:tnLst>
              <p:par>
                <p:cTn presetID="22" presetClass="entr" presetSubtype="8"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wipe(left)">
                      <p:cBhvr>
                        <p:cTn dur="500"/>
                        <p:tgtEl>
                          <p:spTgt spid="18"/>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0" Type="http://schemas.openxmlformats.org/officeDocument/2006/relationships/theme" Target="../theme/theme1.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K2D" panose="00000500000000000000" pitchFamily="2" charset="-34"/>
              </a:defRPr>
            </a:lvl1pPr>
          </a:lstStyle>
          <a:p>
            <a:fld id="{00D1CE85-AA59-46D7-98F4-301D80B4061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K2D" panose="00000500000000000000" pitchFamily="2" charset="-34"/>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K2D" panose="00000500000000000000" pitchFamily="2" charset="-34"/>
              </a:defRPr>
            </a:lvl1pPr>
          </a:lstStyle>
          <a:p>
            <a:fld id="{B9B05A01-6F48-4D1A-BEA9-613C8F70D2DA}"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txStyles>
    <p:titleStyle>
      <a:lvl1pPr algn="l" defTabSz="914400" rtl="0" eaLnBrk="1" latinLnBrk="0" hangingPunct="1">
        <a:lnSpc>
          <a:spcPct val="90000"/>
        </a:lnSpc>
        <a:spcBef>
          <a:spcPct val="0"/>
        </a:spcBef>
        <a:buNone/>
        <a:defRPr sz="4400" b="0" i="0" kern="1200">
          <a:solidFill>
            <a:schemeClr val="tx1"/>
          </a:solidFill>
          <a:latin typeface="K2D" panose="00000500000000000000" pitchFamily="2" charset="-34"/>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Readex Pro" pitchFamily="2" charset="-78"/>
          <a:ea typeface="+mn-ea"/>
          <a:cs typeface="Readex Pro" pitchFamily="2" charset="-78"/>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Readex Pro" pitchFamily="2" charset="-78"/>
          <a:ea typeface="+mn-ea"/>
          <a:cs typeface="Readex Pro" pitchFamily="2" charset="-78"/>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Readex Pro" pitchFamily="2" charset="-78"/>
          <a:ea typeface="+mn-ea"/>
          <a:cs typeface="Readex Pro" pitchFamily="2" charset="-78"/>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Readex Pro" pitchFamily="2" charset="-78"/>
          <a:ea typeface="+mn-ea"/>
          <a:cs typeface="Readex Pro" pitchFamily="2"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6.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hyperlink" Target="https://smartvoice.vnpt.vn/console/services/speech-to-text" TargetMode="Externa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2.xml"/><Relationship Id="rId4" Type="http://schemas.openxmlformats.org/officeDocument/2006/relationships/hyperlink" Target="https://console.fpt.ai/project/41f5e92f-1956-4ebb-acc6-6ad52bd8d1e0/apis/efb24a03-059d-440c-bd35-0b5b3a776983" TargetMode="External"/><Relationship Id="rId3" Type="http://schemas.openxmlformats.org/officeDocument/2006/relationships/hyperlink" Target="https://app.transkriptor.com/editor/01J7M7C10QCASAX2XP1N2P2RH9/81a1c98bd726a9994060db857a20d596cb994a37d698fd697e0e2d11726eade293542cbd7c9e61a456a7502e2930530d16b9aba71f812d74e1bba54d221ed791" TargetMode="External"/><Relationship Id="rId2" Type="http://schemas.openxmlformats.org/officeDocument/2006/relationships/hyperlink" Target="https://dictation.io/speech" TargetMode="External"/><Relationship Id="rId1" Type="http://schemas.openxmlformats.org/officeDocument/2006/relationships/hyperlink" Target="https://global.xfyun.cn/products/speech-to-text?ch=ga41&amp;gad_source=1&amp;gclid=CjwKCAjwooq3BhB3EiwAYqYoEnsVhbOUgMzFeVH6XITC3omzdTp62A9u7HvHebcjpPO_Y8P2aOEvAhoCyEYQAvD_Bw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image" Target="../media/image15.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3144" y="2008231"/>
            <a:ext cx="11205713" cy="856267"/>
          </a:xfrm>
        </p:spPr>
        <p:txBody>
          <a:bodyPr>
            <a:noAutofit/>
          </a:bodyPr>
          <a:lstStyle/>
          <a:p>
            <a:r>
              <a:rPr lang="en-US" sz="5400" dirty="0" err="1"/>
              <a:t>Nhập</a:t>
            </a:r>
            <a:r>
              <a:rPr lang="en-US" sz="5400" dirty="0"/>
              <a:t> </a:t>
            </a:r>
            <a:r>
              <a:rPr lang="en-US" sz="5400" dirty="0" err="1"/>
              <a:t>môn</a:t>
            </a:r>
            <a:r>
              <a:rPr lang="en-US" sz="5400" dirty="0"/>
              <a:t> </a:t>
            </a:r>
            <a:r>
              <a:rPr lang="en-US" sz="5400" dirty="0" err="1"/>
              <a:t>trí</a:t>
            </a:r>
            <a:r>
              <a:rPr lang="en-US" sz="5400" dirty="0"/>
              <a:t> </a:t>
            </a:r>
            <a:r>
              <a:rPr lang="en-US" sz="5400" dirty="0" err="1"/>
              <a:t>tuệ</a:t>
            </a:r>
            <a:r>
              <a:rPr lang="en-US" sz="5400" dirty="0"/>
              <a:t> </a:t>
            </a:r>
            <a:r>
              <a:rPr lang="en-US" sz="5400" dirty="0" err="1"/>
              <a:t>nhân</a:t>
            </a:r>
            <a:r>
              <a:rPr lang="en-US" sz="5400" dirty="0"/>
              <a:t> </a:t>
            </a:r>
            <a:r>
              <a:rPr lang="en-US" sz="5400" dirty="0" err="1"/>
              <a:t>tạo</a:t>
            </a:r>
            <a:endParaRPr lang="en-US" sz="5400" dirty="0"/>
          </a:p>
        </p:txBody>
      </p:sp>
      <p:sp>
        <p:nvSpPr>
          <p:cNvPr id="3" name="Subtitle 2"/>
          <p:cNvSpPr>
            <a:spLocks noGrp="1"/>
          </p:cNvSpPr>
          <p:nvPr>
            <p:ph type="subTitle" idx="1"/>
          </p:nvPr>
        </p:nvSpPr>
        <p:spPr>
          <a:xfrm>
            <a:off x="493144" y="3181740"/>
            <a:ext cx="11205713" cy="531844"/>
          </a:xfrm>
        </p:spPr>
        <p:txBody>
          <a:bodyPr>
            <a:normAutofit fontScale="90000" lnSpcReduction="10000"/>
          </a:bodyPr>
          <a:lstStyle/>
          <a:p>
            <a:r>
              <a:rPr lang="en-US" dirty="0">
                <a:effectLst>
                  <a:outerShdw blurRad="38100" dist="38100" dir="2700000" algn="tl">
                    <a:srgbClr val="000000">
                      <a:alpha val="43137"/>
                    </a:srgbClr>
                  </a:outerShdw>
                </a:effectLst>
              </a:rPr>
              <a:t>Chủ đề: Speech to Text  </a:t>
            </a:r>
            <a:endParaRPr lang="en-US" dirty="0">
              <a:effectLst>
                <a:outerShdw blurRad="38100" dist="38100" dir="2700000" algn="tl">
                  <a:srgbClr val="000000">
                    <a:alpha val="43137"/>
                  </a:srgbClr>
                </a:outerShdw>
              </a:effectLst>
            </a:endParaRPr>
          </a:p>
        </p:txBody>
      </p:sp>
      <p:sp>
        <p:nvSpPr>
          <p:cNvPr id="4" name="Text Placeholder 3"/>
          <p:cNvSpPr>
            <a:spLocks noGrp="1"/>
          </p:cNvSpPr>
          <p:nvPr>
            <p:ph type="body" sz="quarter" idx="12"/>
          </p:nvPr>
        </p:nvSpPr>
        <p:spPr>
          <a:xfrm>
            <a:off x="7539135" y="4348065"/>
            <a:ext cx="4159721" cy="1651519"/>
          </a:xfrm>
        </p:spPr>
        <p:txBody>
          <a:bodyPr/>
          <a:lstStyle/>
          <a:p>
            <a:pPr algn="l"/>
            <a:r>
              <a:rPr lang="en-US" sz="2800" i="1" dirty="0" err="1"/>
              <a:t>Nhóm</a:t>
            </a:r>
            <a:r>
              <a:rPr lang="en-US" sz="2800" i="1" dirty="0"/>
              <a:t> 11</a:t>
            </a:r>
            <a:endParaRPr lang="en-US" sz="2800" i="1" dirty="0"/>
          </a:p>
          <a:p>
            <a:pPr algn="l"/>
            <a:r>
              <a:rPr lang="en-US" dirty="0" err="1"/>
              <a:t>B2205890</a:t>
            </a:r>
            <a:r>
              <a:rPr lang="en-US" dirty="0"/>
              <a:t>  Chau </a:t>
            </a:r>
            <a:r>
              <a:rPr lang="en-US" dirty="0" err="1"/>
              <a:t>Sô</a:t>
            </a:r>
            <a:r>
              <a:rPr lang="en-US" dirty="0"/>
              <a:t> Na </a:t>
            </a:r>
            <a:endParaRPr lang="en-US" dirty="0"/>
          </a:p>
          <a:p>
            <a:pPr algn="l"/>
            <a:r>
              <a:rPr lang="en-US" dirty="0" err="1"/>
              <a:t>B2205908</a:t>
            </a:r>
            <a:r>
              <a:rPr lang="en-US" dirty="0"/>
              <a:t>  </a:t>
            </a:r>
            <a:r>
              <a:rPr lang="en-US" dirty="0" err="1"/>
              <a:t>Nguyễn</a:t>
            </a:r>
            <a:r>
              <a:rPr lang="en-US" dirty="0"/>
              <a:t> </a:t>
            </a:r>
            <a:r>
              <a:rPr lang="en-US" dirty="0" err="1"/>
              <a:t>Quàn</a:t>
            </a:r>
            <a:r>
              <a:rPr lang="en-US" dirty="0"/>
              <a:t> </a:t>
            </a:r>
            <a:r>
              <a:rPr lang="en-US" dirty="0" err="1"/>
              <a:t>Thắng</a:t>
            </a:r>
            <a:r>
              <a:rPr lang="en-US" dirty="0"/>
              <a:t> </a:t>
            </a:r>
            <a:endParaRPr lang="en-US" dirty="0"/>
          </a:p>
          <a:p>
            <a:pPr algn="l"/>
            <a:r>
              <a:rPr lang="en-US"/>
              <a:t>C2200018  Nguyễn </a:t>
            </a:r>
            <a:r>
              <a:rPr lang="en-US" dirty="0" err="1"/>
              <a:t>Thiên</a:t>
            </a:r>
            <a:r>
              <a:rPr lang="en-US" dirty="0"/>
              <a:t> </a:t>
            </a:r>
            <a:r>
              <a:rPr lang="en-US" dirty="0" err="1"/>
              <a:t>Ân</a:t>
            </a:r>
            <a:endParaRPr lang="en-US"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0685" y="1508760"/>
            <a:ext cx="11205845" cy="1061085"/>
          </a:xfrm>
        </p:spPr>
        <p:txBody>
          <a:bodyPr>
            <a:normAutofit/>
          </a:bodyPr>
          <a:lstStyle/>
          <a:p>
            <a:r>
              <a:rPr lang="en-US" dirty="0"/>
              <a:t>Speech to text </a:t>
            </a:r>
            <a:r>
              <a:rPr lang="en-US" dirty="0" err="1"/>
              <a:t>là</a:t>
            </a:r>
            <a:r>
              <a:rPr lang="en-US" dirty="0"/>
              <a:t> </a:t>
            </a:r>
            <a:r>
              <a:rPr lang="en-US" dirty="0" err="1"/>
              <a:t>gì</a:t>
            </a:r>
            <a:r>
              <a:rPr lang="en-US" dirty="0"/>
              <a:t> ?</a:t>
            </a:r>
            <a:endParaRPr lang="en-US" dirty="0"/>
          </a:p>
        </p:txBody>
      </p:sp>
      <p:sp>
        <p:nvSpPr>
          <p:cNvPr id="3" name="Subtitle 2"/>
          <p:cNvSpPr>
            <a:spLocks noGrp="1"/>
          </p:cNvSpPr>
          <p:nvPr>
            <p:ph type="subTitle" idx="1"/>
          </p:nvPr>
        </p:nvSpPr>
        <p:spPr>
          <a:xfrm>
            <a:off x="797944" y="2728797"/>
            <a:ext cx="11205713" cy="1036706"/>
          </a:xfrm>
        </p:spPr>
        <p:txBody>
          <a:bodyPr>
            <a:normAutofit/>
          </a:bodyPr>
          <a:lstStyle/>
          <a:p>
            <a:pPr indent="457200" algn="l" fontAlgn="auto">
              <a:lnSpc>
                <a:spcPct val="150000"/>
              </a:lnSpc>
            </a:pPr>
            <a:r>
              <a:rPr lang="en-US" sz="1800"/>
              <a:t>"Speech-to-text" (hay Voice-to-text) là công nghệ sử dụng trí tuệ nhân tạo (AI) và xử lý ngôn ngữ tự nhiên (NLP) để chuyển đổi âm thanh giọng nói của con người thành văn bản viết. Quá trình này bao gồm việc phân tích và nhận diện âm thanh, sau đó chuyển đổi chuỗi âm thanh đó thành từ ngữ và câu có nghĩa.</a:t>
            </a:r>
            <a:endParaRPr lang="en-US"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22537" y="434649"/>
            <a:ext cx="5373463" cy="619710"/>
          </a:xfrm>
        </p:spPr>
        <p:txBody>
          <a:bodyPr/>
          <a:lstStyle/>
          <a:p>
            <a:r>
              <a:rPr lang="en-US" sz="4000" dirty="0" err="1"/>
              <a:t>Cách</a:t>
            </a:r>
            <a:r>
              <a:rPr lang="en-US" sz="4000" dirty="0"/>
              <a:t> </a:t>
            </a:r>
            <a:r>
              <a:rPr lang="en-US" sz="4000" dirty="0" err="1"/>
              <a:t>thức</a:t>
            </a:r>
            <a:r>
              <a:rPr lang="en-US" sz="4000" dirty="0"/>
              <a:t> </a:t>
            </a:r>
            <a:r>
              <a:rPr lang="en-US" sz="4000" dirty="0" err="1"/>
              <a:t>hoạt</a:t>
            </a:r>
            <a:r>
              <a:rPr lang="en-US" sz="4000" dirty="0"/>
              <a:t> </a:t>
            </a:r>
            <a:r>
              <a:rPr lang="en-US" sz="4000" dirty="0" err="1"/>
              <a:t>động</a:t>
            </a:r>
            <a:endParaRPr lang="en-US" sz="4000" dirty="0"/>
          </a:p>
        </p:txBody>
      </p:sp>
      <p:sp>
        <p:nvSpPr>
          <p:cNvPr id="5" name="Subtitle 4"/>
          <p:cNvSpPr>
            <a:spLocks noGrp="1"/>
          </p:cNvSpPr>
          <p:nvPr>
            <p:ph type="subTitle" idx="1"/>
          </p:nvPr>
        </p:nvSpPr>
        <p:spPr>
          <a:xfrm>
            <a:off x="753249" y="1522635"/>
            <a:ext cx="4920345" cy="4281006"/>
          </a:xfrm>
        </p:spPr>
        <p:txBody>
          <a:bodyPr/>
          <a:lstStyle/>
          <a:p>
            <a:pPr marL="342900" indent="-342900" algn="just">
              <a:buFontTx/>
              <a:buChar char="-"/>
            </a:pPr>
            <a:r>
              <a:rPr lang="en-US" sz="1800" i="1" u="sng" dirty="0">
                <a:solidFill>
                  <a:schemeClr val="accent2"/>
                </a:solidFill>
              </a:rPr>
              <a:t>Thu </a:t>
            </a:r>
            <a:r>
              <a:rPr lang="en-US" sz="1800" i="1" u="sng" dirty="0" err="1">
                <a:solidFill>
                  <a:schemeClr val="accent2"/>
                </a:solidFill>
              </a:rPr>
              <a:t>thập</a:t>
            </a:r>
            <a:r>
              <a:rPr lang="en-US" sz="1800" i="1" u="sng" dirty="0">
                <a:solidFill>
                  <a:schemeClr val="accent2"/>
                </a:solidFill>
              </a:rPr>
              <a:t> </a:t>
            </a:r>
            <a:r>
              <a:rPr lang="en-US" sz="1800" i="1" u="sng" dirty="0" err="1">
                <a:solidFill>
                  <a:schemeClr val="accent2"/>
                </a:solidFill>
              </a:rPr>
              <a:t>âm</a:t>
            </a:r>
            <a:r>
              <a:rPr lang="en-US" sz="1800" i="1" u="sng" dirty="0">
                <a:solidFill>
                  <a:schemeClr val="accent2"/>
                </a:solidFill>
              </a:rPr>
              <a:t> </a:t>
            </a:r>
            <a:r>
              <a:rPr lang="en-US" sz="1800" i="1" u="sng" dirty="0" err="1">
                <a:solidFill>
                  <a:schemeClr val="accent2"/>
                </a:solidFill>
              </a:rPr>
              <a:t>thanh</a:t>
            </a:r>
            <a:r>
              <a:rPr lang="en-US" sz="1800" i="1" u="sng" dirty="0">
                <a:solidFill>
                  <a:schemeClr val="accent2"/>
                </a:solidFill>
              </a:rPr>
              <a:t> </a:t>
            </a:r>
            <a:r>
              <a:rPr lang="en-US" sz="1800" dirty="0"/>
              <a:t>: </a:t>
            </a:r>
            <a:r>
              <a:rPr lang="en-US" sz="1800" dirty="0" err="1">
                <a:solidFill>
                  <a:schemeClr val="tx1"/>
                </a:solidFill>
              </a:rPr>
              <a:t>Mirco</a:t>
            </a:r>
            <a:r>
              <a:rPr lang="en-US" sz="1800" dirty="0">
                <a:solidFill>
                  <a:schemeClr val="tx1"/>
                </a:solidFill>
              </a:rPr>
              <a:t> </a:t>
            </a:r>
            <a:r>
              <a:rPr lang="en-US" sz="1800" dirty="0" err="1">
                <a:solidFill>
                  <a:schemeClr val="tx1"/>
                </a:solidFill>
              </a:rPr>
              <a:t>sẽ</a:t>
            </a:r>
            <a:r>
              <a:rPr lang="en-US" sz="1800" dirty="0">
                <a:solidFill>
                  <a:schemeClr val="tx1"/>
                </a:solidFill>
              </a:rPr>
              <a:t> </a:t>
            </a:r>
            <a:r>
              <a:rPr lang="en-US" sz="1800" dirty="0" err="1">
                <a:solidFill>
                  <a:schemeClr val="tx1"/>
                </a:solidFill>
              </a:rPr>
              <a:t>thu</a:t>
            </a:r>
            <a:r>
              <a:rPr lang="en-US" sz="1800" dirty="0">
                <a:solidFill>
                  <a:schemeClr val="tx1"/>
                </a:solidFill>
              </a:rPr>
              <a:t> </a:t>
            </a:r>
            <a:r>
              <a:rPr lang="en-US" sz="1800" dirty="0" err="1">
                <a:solidFill>
                  <a:schemeClr val="tx1"/>
                </a:solidFill>
              </a:rPr>
              <a:t>thập</a:t>
            </a:r>
            <a:r>
              <a:rPr lang="en-US" sz="1800" dirty="0">
                <a:solidFill>
                  <a:schemeClr val="tx1"/>
                </a:solidFill>
              </a:rPr>
              <a:t> </a:t>
            </a:r>
            <a:r>
              <a:rPr lang="en-US" sz="1800" dirty="0" err="1">
                <a:solidFill>
                  <a:schemeClr val="tx1"/>
                </a:solidFill>
              </a:rPr>
              <a:t>âm</a:t>
            </a:r>
            <a:r>
              <a:rPr lang="en-US" sz="1800" dirty="0">
                <a:solidFill>
                  <a:schemeClr val="tx1"/>
                </a:solidFill>
              </a:rPr>
              <a:t> </a:t>
            </a:r>
            <a:r>
              <a:rPr lang="en-US" sz="1800" dirty="0" err="1">
                <a:solidFill>
                  <a:schemeClr val="tx1"/>
                </a:solidFill>
              </a:rPr>
              <a:t>thanh</a:t>
            </a:r>
            <a:r>
              <a:rPr lang="en-US" sz="1800" dirty="0">
                <a:solidFill>
                  <a:schemeClr val="tx1"/>
                </a:solidFill>
              </a:rPr>
              <a:t> </a:t>
            </a:r>
            <a:r>
              <a:rPr lang="en-US" sz="1800" dirty="0" err="1">
                <a:solidFill>
                  <a:schemeClr val="tx1"/>
                </a:solidFill>
              </a:rPr>
              <a:t>từ</a:t>
            </a:r>
            <a:r>
              <a:rPr lang="en-US" sz="1800" dirty="0">
                <a:solidFill>
                  <a:schemeClr val="tx1"/>
                </a:solidFill>
              </a:rPr>
              <a:t> </a:t>
            </a:r>
            <a:r>
              <a:rPr lang="en-US" sz="1800" dirty="0" err="1">
                <a:solidFill>
                  <a:schemeClr val="tx1"/>
                </a:solidFill>
              </a:rPr>
              <a:t>giọng</a:t>
            </a:r>
            <a:r>
              <a:rPr lang="en-US" sz="1800" dirty="0">
                <a:solidFill>
                  <a:schemeClr val="tx1"/>
                </a:solidFill>
              </a:rPr>
              <a:t> </a:t>
            </a:r>
            <a:r>
              <a:rPr lang="en-US" sz="1800" dirty="0" err="1">
                <a:solidFill>
                  <a:schemeClr val="tx1"/>
                </a:solidFill>
              </a:rPr>
              <a:t>nói</a:t>
            </a:r>
            <a:r>
              <a:rPr lang="en-US" sz="1800" dirty="0">
                <a:solidFill>
                  <a:schemeClr val="tx1"/>
                </a:solidFill>
              </a:rPr>
              <a:t> </a:t>
            </a:r>
            <a:r>
              <a:rPr lang="en-US" sz="1800" dirty="0" err="1">
                <a:solidFill>
                  <a:schemeClr val="tx1"/>
                </a:solidFill>
              </a:rPr>
              <a:t>bạn</a:t>
            </a:r>
            <a:r>
              <a:rPr lang="en-US" sz="1800" dirty="0">
                <a:solidFill>
                  <a:schemeClr val="tx1"/>
                </a:solidFill>
              </a:rPr>
              <a:t>.</a:t>
            </a:r>
            <a:endParaRPr lang="en-US" sz="1800" dirty="0">
              <a:solidFill>
                <a:schemeClr val="tx1"/>
              </a:solidFill>
            </a:endParaRPr>
          </a:p>
          <a:p>
            <a:pPr marL="342900" indent="-342900" algn="just">
              <a:buFontTx/>
              <a:buChar char="-"/>
            </a:pPr>
            <a:r>
              <a:rPr lang="en-US" sz="1800" i="1" u="sng" dirty="0" err="1">
                <a:solidFill>
                  <a:schemeClr val="accent2"/>
                </a:solidFill>
              </a:rPr>
              <a:t>Xử</a:t>
            </a:r>
            <a:r>
              <a:rPr lang="en-US" sz="1800" i="1" u="sng" dirty="0">
                <a:solidFill>
                  <a:schemeClr val="accent2"/>
                </a:solidFill>
              </a:rPr>
              <a:t> </a:t>
            </a:r>
            <a:r>
              <a:rPr lang="en-US" sz="1800" i="1" u="sng" dirty="0" err="1">
                <a:solidFill>
                  <a:schemeClr val="accent2"/>
                </a:solidFill>
              </a:rPr>
              <a:t>lí</a:t>
            </a:r>
            <a:r>
              <a:rPr lang="en-US" sz="1800" i="1" u="sng" dirty="0">
                <a:solidFill>
                  <a:schemeClr val="accent2"/>
                </a:solidFill>
              </a:rPr>
              <a:t> </a:t>
            </a:r>
            <a:r>
              <a:rPr lang="en-US" sz="1800" i="1" u="sng" dirty="0" err="1">
                <a:solidFill>
                  <a:schemeClr val="accent2"/>
                </a:solidFill>
              </a:rPr>
              <a:t>âm</a:t>
            </a:r>
            <a:r>
              <a:rPr lang="en-US" sz="1800" i="1" u="sng" dirty="0">
                <a:solidFill>
                  <a:schemeClr val="accent2"/>
                </a:solidFill>
              </a:rPr>
              <a:t> </a:t>
            </a:r>
            <a:r>
              <a:rPr lang="en-US" sz="1800" i="1" u="sng" dirty="0" err="1">
                <a:solidFill>
                  <a:schemeClr val="accent2"/>
                </a:solidFill>
              </a:rPr>
              <a:t>thanh</a:t>
            </a:r>
            <a:r>
              <a:rPr lang="en-US" sz="1800" i="1" u="sng" dirty="0">
                <a:solidFill>
                  <a:schemeClr val="accent2"/>
                </a:solidFill>
              </a:rPr>
              <a:t> </a:t>
            </a:r>
            <a:r>
              <a:rPr lang="en-US" sz="1800" dirty="0"/>
              <a:t>: </a:t>
            </a:r>
            <a:r>
              <a:rPr lang="en-US" sz="1800" dirty="0" err="1">
                <a:solidFill>
                  <a:schemeClr val="tx1"/>
                </a:solidFill>
              </a:rPr>
              <a:t>Âm</a:t>
            </a:r>
            <a:r>
              <a:rPr lang="en-US" sz="1800" dirty="0">
                <a:solidFill>
                  <a:schemeClr val="tx1"/>
                </a:solidFill>
              </a:rPr>
              <a:t> </a:t>
            </a:r>
            <a:r>
              <a:rPr lang="en-US" sz="1800" dirty="0" err="1">
                <a:solidFill>
                  <a:schemeClr val="tx1"/>
                </a:solidFill>
              </a:rPr>
              <a:t>thanh</a:t>
            </a:r>
            <a:r>
              <a:rPr lang="en-US" sz="1800" dirty="0">
                <a:solidFill>
                  <a:schemeClr val="tx1"/>
                </a:solidFill>
              </a:rPr>
              <a:t> </a:t>
            </a:r>
            <a:r>
              <a:rPr lang="en-US" sz="1800" dirty="0" err="1">
                <a:solidFill>
                  <a:schemeClr val="tx1"/>
                </a:solidFill>
              </a:rPr>
              <a:t>được</a:t>
            </a:r>
            <a:r>
              <a:rPr lang="en-US" sz="1800" dirty="0">
                <a:solidFill>
                  <a:schemeClr val="tx1"/>
                </a:solidFill>
              </a:rPr>
              <a:t> </a:t>
            </a:r>
            <a:r>
              <a:rPr lang="en-US" sz="1800" dirty="0" err="1">
                <a:solidFill>
                  <a:schemeClr val="tx1"/>
                </a:solidFill>
              </a:rPr>
              <a:t>chuyển</a:t>
            </a:r>
            <a:r>
              <a:rPr lang="en-US" sz="1800" dirty="0">
                <a:solidFill>
                  <a:schemeClr val="tx1"/>
                </a:solidFill>
              </a:rPr>
              <a:t> </a:t>
            </a:r>
            <a:r>
              <a:rPr lang="en-US" sz="1800" dirty="0" err="1">
                <a:solidFill>
                  <a:schemeClr val="tx1"/>
                </a:solidFill>
              </a:rPr>
              <a:t>thành</a:t>
            </a:r>
            <a:r>
              <a:rPr lang="en-US" sz="1800" dirty="0">
                <a:solidFill>
                  <a:schemeClr val="tx1"/>
                </a:solidFill>
              </a:rPr>
              <a:t> </a:t>
            </a:r>
            <a:r>
              <a:rPr lang="en-US" sz="1800" dirty="0" err="1">
                <a:solidFill>
                  <a:schemeClr val="tx1"/>
                </a:solidFill>
              </a:rPr>
              <a:t>tính</a:t>
            </a:r>
            <a:r>
              <a:rPr lang="en-US" sz="1800" dirty="0">
                <a:solidFill>
                  <a:schemeClr val="tx1"/>
                </a:solidFill>
              </a:rPr>
              <a:t> </a:t>
            </a:r>
            <a:r>
              <a:rPr lang="en-US" sz="1800" dirty="0" err="1">
                <a:solidFill>
                  <a:schemeClr val="tx1"/>
                </a:solidFill>
              </a:rPr>
              <a:t>hiệu</a:t>
            </a:r>
            <a:r>
              <a:rPr lang="en-US" sz="1800" dirty="0">
                <a:solidFill>
                  <a:schemeClr val="tx1"/>
                </a:solidFill>
              </a:rPr>
              <a:t> </a:t>
            </a:r>
            <a:r>
              <a:rPr lang="en-US" sz="1800" dirty="0" err="1">
                <a:solidFill>
                  <a:schemeClr val="tx1"/>
                </a:solidFill>
              </a:rPr>
              <a:t>số</a:t>
            </a:r>
            <a:r>
              <a:rPr lang="en-US" sz="1800" dirty="0">
                <a:solidFill>
                  <a:schemeClr val="tx1"/>
                </a:solidFill>
              </a:rPr>
              <a:t>, </a:t>
            </a:r>
            <a:r>
              <a:rPr lang="en-US" sz="1800" dirty="0" err="1">
                <a:solidFill>
                  <a:schemeClr val="tx1"/>
                </a:solidFill>
              </a:rPr>
              <a:t>loại</a:t>
            </a:r>
            <a:r>
              <a:rPr lang="en-US" sz="1800" dirty="0">
                <a:solidFill>
                  <a:schemeClr val="tx1"/>
                </a:solidFill>
              </a:rPr>
              <a:t> </a:t>
            </a:r>
            <a:r>
              <a:rPr lang="en-US" sz="1800" dirty="0" err="1">
                <a:solidFill>
                  <a:schemeClr val="tx1"/>
                </a:solidFill>
              </a:rPr>
              <a:t>bỏ</a:t>
            </a:r>
            <a:r>
              <a:rPr lang="en-US" sz="1800" dirty="0">
                <a:solidFill>
                  <a:schemeClr val="tx1"/>
                </a:solidFill>
              </a:rPr>
              <a:t> </a:t>
            </a:r>
            <a:r>
              <a:rPr lang="en-US" sz="1800" dirty="0" err="1">
                <a:solidFill>
                  <a:schemeClr val="tx1"/>
                </a:solidFill>
              </a:rPr>
              <a:t>tạp</a:t>
            </a:r>
            <a:r>
              <a:rPr lang="en-US" sz="1800" dirty="0">
                <a:solidFill>
                  <a:schemeClr val="tx1"/>
                </a:solidFill>
              </a:rPr>
              <a:t> </a:t>
            </a:r>
            <a:r>
              <a:rPr lang="en-US" sz="1800" dirty="0" err="1">
                <a:solidFill>
                  <a:schemeClr val="tx1"/>
                </a:solidFill>
              </a:rPr>
              <a:t>âm</a:t>
            </a:r>
            <a:r>
              <a:rPr lang="en-US" sz="1800" dirty="0">
                <a:solidFill>
                  <a:schemeClr val="tx1"/>
                </a:solidFill>
              </a:rPr>
              <a:t> </a:t>
            </a:r>
            <a:r>
              <a:rPr lang="en-US" sz="1800" dirty="0" err="1">
                <a:solidFill>
                  <a:schemeClr val="tx1"/>
                </a:solidFill>
              </a:rPr>
              <a:t>và</a:t>
            </a:r>
            <a:r>
              <a:rPr lang="en-US" sz="1800" dirty="0">
                <a:solidFill>
                  <a:schemeClr val="tx1"/>
                </a:solidFill>
              </a:rPr>
              <a:t> </a:t>
            </a:r>
            <a:r>
              <a:rPr lang="en-US" sz="1800" dirty="0" err="1">
                <a:solidFill>
                  <a:schemeClr val="tx1"/>
                </a:solidFill>
              </a:rPr>
              <a:t>phân</a:t>
            </a:r>
            <a:r>
              <a:rPr lang="en-US" sz="1800" dirty="0">
                <a:solidFill>
                  <a:schemeClr val="tx1"/>
                </a:solidFill>
              </a:rPr>
              <a:t> </a:t>
            </a:r>
            <a:r>
              <a:rPr lang="en-US" sz="1800" dirty="0" err="1">
                <a:solidFill>
                  <a:schemeClr val="tx1"/>
                </a:solidFill>
              </a:rPr>
              <a:t>tích</a:t>
            </a:r>
            <a:r>
              <a:rPr lang="en-US" sz="1800" dirty="0">
                <a:solidFill>
                  <a:schemeClr val="tx1"/>
                </a:solidFill>
              </a:rPr>
              <a:t> </a:t>
            </a:r>
            <a:r>
              <a:rPr lang="en-US" sz="1800" dirty="0" err="1">
                <a:solidFill>
                  <a:schemeClr val="tx1"/>
                </a:solidFill>
              </a:rPr>
              <a:t>các</a:t>
            </a:r>
            <a:r>
              <a:rPr lang="en-US" sz="1800" dirty="0">
                <a:solidFill>
                  <a:schemeClr val="tx1"/>
                </a:solidFill>
              </a:rPr>
              <a:t> </a:t>
            </a:r>
            <a:r>
              <a:rPr lang="en-US" sz="1800" dirty="0" err="1">
                <a:solidFill>
                  <a:schemeClr val="tx1"/>
                </a:solidFill>
              </a:rPr>
              <a:t>đặc</a:t>
            </a:r>
            <a:r>
              <a:rPr lang="en-US" sz="1800" dirty="0">
                <a:solidFill>
                  <a:schemeClr val="tx1"/>
                </a:solidFill>
              </a:rPr>
              <a:t> </a:t>
            </a:r>
            <a:r>
              <a:rPr lang="en-US" sz="1800" dirty="0" err="1">
                <a:solidFill>
                  <a:schemeClr val="tx1"/>
                </a:solidFill>
              </a:rPr>
              <a:t>trưng</a:t>
            </a:r>
            <a:r>
              <a:rPr lang="en-US" sz="1800" dirty="0">
                <a:solidFill>
                  <a:schemeClr val="tx1"/>
                </a:solidFill>
              </a:rPr>
              <a:t> </a:t>
            </a:r>
            <a:r>
              <a:rPr lang="en-US" sz="1800" dirty="0" err="1">
                <a:solidFill>
                  <a:schemeClr val="tx1"/>
                </a:solidFill>
              </a:rPr>
              <a:t>của</a:t>
            </a:r>
            <a:r>
              <a:rPr lang="en-US" sz="1800" dirty="0">
                <a:solidFill>
                  <a:schemeClr val="tx1"/>
                </a:solidFill>
              </a:rPr>
              <a:t> </a:t>
            </a:r>
            <a:r>
              <a:rPr lang="en-US" sz="1800" dirty="0" err="1">
                <a:solidFill>
                  <a:schemeClr val="tx1"/>
                </a:solidFill>
              </a:rPr>
              <a:t>âm</a:t>
            </a:r>
            <a:r>
              <a:rPr lang="en-US" sz="1800" dirty="0">
                <a:solidFill>
                  <a:schemeClr val="tx1"/>
                </a:solidFill>
              </a:rPr>
              <a:t> </a:t>
            </a:r>
            <a:r>
              <a:rPr lang="en-US" sz="1800" dirty="0" err="1">
                <a:solidFill>
                  <a:schemeClr val="tx1"/>
                </a:solidFill>
              </a:rPr>
              <a:t>thanh</a:t>
            </a:r>
            <a:r>
              <a:rPr lang="en-US" sz="1800" dirty="0">
                <a:solidFill>
                  <a:schemeClr val="tx1"/>
                </a:solidFill>
              </a:rPr>
              <a:t>. </a:t>
            </a:r>
            <a:endParaRPr lang="en-US" sz="1800" dirty="0">
              <a:solidFill>
                <a:schemeClr val="tx1"/>
              </a:solidFill>
            </a:endParaRPr>
          </a:p>
          <a:p>
            <a:pPr marL="342900" indent="-342900" algn="just">
              <a:buFontTx/>
              <a:buChar char="-"/>
            </a:pPr>
            <a:r>
              <a:rPr lang="en-US" sz="1800" i="1" u="sng" dirty="0" err="1">
                <a:solidFill>
                  <a:schemeClr val="accent2"/>
                </a:solidFill>
              </a:rPr>
              <a:t>Nhận</a:t>
            </a:r>
            <a:r>
              <a:rPr lang="en-US" sz="1800" i="1" u="sng" dirty="0">
                <a:solidFill>
                  <a:schemeClr val="accent2"/>
                </a:solidFill>
              </a:rPr>
              <a:t> </a:t>
            </a:r>
            <a:r>
              <a:rPr lang="en-US" sz="1800" i="1" u="sng" dirty="0" err="1">
                <a:solidFill>
                  <a:schemeClr val="accent2"/>
                </a:solidFill>
              </a:rPr>
              <a:t>dạng</a:t>
            </a:r>
            <a:r>
              <a:rPr lang="en-US" sz="1800" i="1" u="sng" dirty="0">
                <a:solidFill>
                  <a:schemeClr val="accent2"/>
                </a:solidFill>
              </a:rPr>
              <a:t> </a:t>
            </a:r>
            <a:r>
              <a:rPr lang="en-US" sz="1800" dirty="0">
                <a:solidFill>
                  <a:schemeClr val="tx1"/>
                </a:solidFill>
              </a:rPr>
              <a:t>: </a:t>
            </a:r>
            <a:r>
              <a:rPr lang="en-US" sz="1800" dirty="0" err="1">
                <a:solidFill>
                  <a:schemeClr val="tx1"/>
                </a:solidFill>
              </a:rPr>
              <a:t>hệ</a:t>
            </a:r>
            <a:r>
              <a:rPr lang="en-US" sz="1800" dirty="0">
                <a:solidFill>
                  <a:schemeClr val="tx1"/>
                </a:solidFill>
              </a:rPr>
              <a:t> </a:t>
            </a:r>
            <a:r>
              <a:rPr lang="en-US" sz="1800" dirty="0" err="1">
                <a:solidFill>
                  <a:schemeClr val="tx1"/>
                </a:solidFill>
              </a:rPr>
              <a:t>thống</a:t>
            </a:r>
            <a:r>
              <a:rPr lang="en-US" sz="1800" dirty="0">
                <a:solidFill>
                  <a:schemeClr val="tx1"/>
                </a:solidFill>
              </a:rPr>
              <a:t> </a:t>
            </a:r>
            <a:r>
              <a:rPr lang="en-US" sz="1800" dirty="0" err="1">
                <a:solidFill>
                  <a:schemeClr val="tx1"/>
                </a:solidFill>
              </a:rPr>
              <a:t>sẽ</a:t>
            </a:r>
            <a:r>
              <a:rPr lang="en-US" sz="1800" dirty="0">
                <a:solidFill>
                  <a:schemeClr val="tx1"/>
                </a:solidFill>
              </a:rPr>
              <a:t> so </a:t>
            </a:r>
            <a:r>
              <a:rPr lang="en-US" sz="1800" dirty="0" err="1">
                <a:solidFill>
                  <a:schemeClr val="tx1"/>
                </a:solidFill>
              </a:rPr>
              <a:t>sánh</a:t>
            </a:r>
            <a:r>
              <a:rPr lang="en-US" sz="1800" dirty="0">
                <a:solidFill>
                  <a:schemeClr val="tx1"/>
                </a:solidFill>
              </a:rPr>
              <a:t> </a:t>
            </a:r>
            <a:r>
              <a:rPr lang="en-US" sz="1800" dirty="0" err="1">
                <a:solidFill>
                  <a:schemeClr val="tx1"/>
                </a:solidFill>
              </a:rPr>
              <a:t>nhận</a:t>
            </a:r>
            <a:r>
              <a:rPr lang="en-US" sz="1800" dirty="0">
                <a:solidFill>
                  <a:schemeClr val="tx1"/>
                </a:solidFill>
              </a:rPr>
              <a:t> </a:t>
            </a:r>
            <a:r>
              <a:rPr lang="en-US" sz="1800" dirty="0" err="1">
                <a:solidFill>
                  <a:schemeClr val="tx1"/>
                </a:solidFill>
              </a:rPr>
              <a:t>dạng</a:t>
            </a:r>
            <a:r>
              <a:rPr lang="en-US" sz="1800" dirty="0">
                <a:solidFill>
                  <a:schemeClr val="tx1"/>
                </a:solidFill>
              </a:rPr>
              <a:t> </a:t>
            </a:r>
            <a:r>
              <a:rPr lang="en-US" sz="1800" dirty="0" err="1">
                <a:solidFill>
                  <a:schemeClr val="tx1"/>
                </a:solidFill>
              </a:rPr>
              <a:t>loại</a:t>
            </a:r>
            <a:r>
              <a:rPr lang="en-US" sz="1800" dirty="0">
                <a:solidFill>
                  <a:schemeClr val="tx1"/>
                </a:solidFill>
              </a:rPr>
              <a:t> </a:t>
            </a:r>
            <a:r>
              <a:rPr lang="en-US" sz="1800" dirty="0" err="1">
                <a:solidFill>
                  <a:schemeClr val="tx1"/>
                </a:solidFill>
              </a:rPr>
              <a:t>ngôn</a:t>
            </a:r>
            <a:r>
              <a:rPr lang="en-US" sz="1800" dirty="0">
                <a:solidFill>
                  <a:schemeClr val="tx1"/>
                </a:solidFill>
              </a:rPr>
              <a:t> </a:t>
            </a:r>
            <a:r>
              <a:rPr lang="en-US" sz="1800" dirty="0" err="1">
                <a:solidFill>
                  <a:schemeClr val="tx1"/>
                </a:solidFill>
              </a:rPr>
              <a:t>ngữ</a:t>
            </a:r>
            <a:r>
              <a:rPr lang="en-US" sz="1800" dirty="0">
                <a:solidFill>
                  <a:schemeClr val="tx1"/>
                </a:solidFill>
              </a:rPr>
              <a:t> </a:t>
            </a:r>
            <a:r>
              <a:rPr lang="en-US" sz="1800" dirty="0" err="1">
                <a:solidFill>
                  <a:schemeClr val="tx1"/>
                </a:solidFill>
              </a:rPr>
              <a:t>với</a:t>
            </a:r>
            <a:r>
              <a:rPr lang="en-US" sz="1800" dirty="0">
                <a:solidFill>
                  <a:schemeClr val="tx1"/>
                </a:solidFill>
              </a:rPr>
              <a:t> </a:t>
            </a:r>
            <a:r>
              <a:rPr lang="en-US" sz="1800" dirty="0" err="1">
                <a:solidFill>
                  <a:schemeClr val="tx1"/>
                </a:solidFill>
              </a:rPr>
              <a:t>một</a:t>
            </a:r>
            <a:r>
              <a:rPr lang="en-US" sz="1800" dirty="0">
                <a:solidFill>
                  <a:schemeClr val="tx1"/>
                </a:solidFill>
              </a:rPr>
              <a:t> </a:t>
            </a:r>
            <a:r>
              <a:rPr lang="en-US" sz="1800" dirty="0" err="1">
                <a:solidFill>
                  <a:schemeClr val="tx1"/>
                </a:solidFill>
              </a:rPr>
              <a:t>cơ</a:t>
            </a:r>
            <a:r>
              <a:rPr lang="en-US" sz="1800" dirty="0">
                <a:solidFill>
                  <a:schemeClr val="tx1"/>
                </a:solidFill>
              </a:rPr>
              <a:t> </a:t>
            </a:r>
            <a:r>
              <a:rPr lang="en-US" sz="1800" dirty="0" err="1">
                <a:solidFill>
                  <a:schemeClr val="tx1"/>
                </a:solidFill>
              </a:rPr>
              <a:t>sở</a:t>
            </a:r>
            <a:r>
              <a:rPr lang="en-US" sz="1800" dirty="0">
                <a:solidFill>
                  <a:schemeClr val="tx1"/>
                </a:solidFill>
              </a:rPr>
              <a:t> </a:t>
            </a:r>
            <a:r>
              <a:rPr lang="en-US" sz="1800" dirty="0" err="1">
                <a:solidFill>
                  <a:schemeClr val="tx1"/>
                </a:solidFill>
              </a:rPr>
              <a:t>dữ</a:t>
            </a:r>
            <a:r>
              <a:rPr lang="en-US" sz="1800" dirty="0">
                <a:solidFill>
                  <a:schemeClr val="tx1"/>
                </a:solidFill>
              </a:rPr>
              <a:t> </a:t>
            </a:r>
            <a:r>
              <a:rPr lang="en-US" sz="1800" dirty="0" err="1">
                <a:solidFill>
                  <a:schemeClr val="tx1"/>
                </a:solidFill>
              </a:rPr>
              <a:t>liệu</a:t>
            </a:r>
            <a:r>
              <a:rPr lang="en-US" sz="1800" dirty="0">
                <a:solidFill>
                  <a:schemeClr val="tx1"/>
                </a:solidFill>
              </a:rPr>
              <a:t> </a:t>
            </a:r>
            <a:r>
              <a:rPr lang="en-US" sz="1800" dirty="0" err="1">
                <a:solidFill>
                  <a:schemeClr val="tx1"/>
                </a:solidFill>
              </a:rPr>
              <a:t>lớn</a:t>
            </a:r>
            <a:r>
              <a:rPr lang="en-US" sz="1800" dirty="0">
                <a:solidFill>
                  <a:schemeClr val="tx1"/>
                </a:solidFill>
              </a:rPr>
              <a:t> </a:t>
            </a:r>
            <a:r>
              <a:rPr lang="en-US" sz="1800" dirty="0" err="1">
                <a:solidFill>
                  <a:schemeClr val="tx1"/>
                </a:solidFill>
              </a:rPr>
              <a:t>các</a:t>
            </a:r>
            <a:r>
              <a:rPr lang="en-US" sz="1800" dirty="0">
                <a:solidFill>
                  <a:schemeClr val="tx1"/>
                </a:solidFill>
              </a:rPr>
              <a:t> </a:t>
            </a:r>
            <a:r>
              <a:rPr lang="en-US" sz="1800" dirty="0" err="1">
                <a:solidFill>
                  <a:schemeClr val="tx1"/>
                </a:solidFill>
              </a:rPr>
              <a:t>mẫu</a:t>
            </a:r>
            <a:r>
              <a:rPr lang="en-US" sz="1800" dirty="0">
                <a:solidFill>
                  <a:schemeClr val="tx1"/>
                </a:solidFill>
              </a:rPr>
              <a:t> </a:t>
            </a:r>
            <a:r>
              <a:rPr lang="en-US" sz="1800" dirty="0" err="1">
                <a:solidFill>
                  <a:schemeClr val="tx1"/>
                </a:solidFill>
              </a:rPr>
              <a:t>âm</a:t>
            </a:r>
            <a:r>
              <a:rPr lang="en-US" sz="1800" dirty="0">
                <a:solidFill>
                  <a:schemeClr val="tx1"/>
                </a:solidFill>
              </a:rPr>
              <a:t> </a:t>
            </a:r>
            <a:r>
              <a:rPr lang="en-US" sz="1800" dirty="0" err="1">
                <a:solidFill>
                  <a:schemeClr val="tx1"/>
                </a:solidFill>
              </a:rPr>
              <a:t>thanh</a:t>
            </a:r>
            <a:r>
              <a:rPr lang="en-US" sz="1800" dirty="0">
                <a:solidFill>
                  <a:schemeClr val="tx1"/>
                </a:solidFill>
              </a:rPr>
              <a:t> </a:t>
            </a:r>
            <a:r>
              <a:rPr lang="en-US" sz="1800" dirty="0" err="1">
                <a:solidFill>
                  <a:schemeClr val="tx1"/>
                </a:solidFill>
              </a:rPr>
              <a:t>để</a:t>
            </a:r>
            <a:r>
              <a:rPr lang="en-US" sz="1800" dirty="0">
                <a:solidFill>
                  <a:schemeClr val="tx1"/>
                </a:solidFill>
              </a:rPr>
              <a:t> </a:t>
            </a:r>
            <a:r>
              <a:rPr lang="en-US" sz="1800" dirty="0" err="1">
                <a:solidFill>
                  <a:schemeClr val="tx1"/>
                </a:solidFill>
              </a:rPr>
              <a:t>xác</a:t>
            </a:r>
            <a:r>
              <a:rPr lang="en-US" sz="1800" dirty="0">
                <a:solidFill>
                  <a:schemeClr val="tx1"/>
                </a:solidFill>
              </a:rPr>
              <a:t> </a:t>
            </a:r>
            <a:r>
              <a:rPr lang="en-US" sz="1800" dirty="0" err="1">
                <a:solidFill>
                  <a:schemeClr val="tx1"/>
                </a:solidFill>
              </a:rPr>
              <a:t>định</a:t>
            </a:r>
            <a:r>
              <a:rPr lang="en-US" sz="1800" dirty="0">
                <a:solidFill>
                  <a:schemeClr val="tx1"/>
                </a:solidFill>
              </a:rPr>
              <a:t> </a:t>
            </a:r>
            <a:r>
              <a:rPr lang="en-US" sz="1800" dirty="0" err="1">
                <a:solidFill>
                  <a:schemeClr val="tx1"/>
                </a:solidFill>
              </a:rPr>
              <a:t>các</a:t>
            </a:r>
            <a:r>
              <a:rPr lang="en-US" sz="1800" dirty="0">
                <a:solidFill>
                  <a:schemeClr val="tx1"/>
                </a:solidFill>
              </a:rPr>
              <a:t> </a:t>
            </a:r>
            <a:r>
              <a:rPr lang="en-US" sz="1800" dirty="0" err="1">
                <a:solidFill>
                  <a:schemeClr val="tx1"/>
                </a:solidFill>
              </a:rPr>
              <a:t>từ</a:t>
            </a:r>
            <a:r>
              <a:rPr lang="en-US" sz="1800" dirty="0">
                <a:solidFill>
                  <a:schemeClr val="tx1"/>
                </a:solidFill>
              </a:rPr>
              <a:t> </a:t>
            </a:r>
            <a:r>
              <a:rPr lang="en-US" sz="1800" dirty="0" err="1">
                <a:solidFill>
                  <a:schemeClr val="tx1"/>
                </a:solidFill>
              </a:rPr>
              <a:t>và</a:t>
            </a:r>
            <a:r>
              <a:rPr lang="en-US" sz="1800" dirty="0">
                <a:solidFill>
                  <a:schemeClr val="tx1"/>
                </a:solidFill>
              </a:rPr>
              <a:t> </a:t>
            </a:r>
            <a:r>
              <a:rPr lang="en-US" sz="1800" dirty="0" err="1">
                <a:solidFill>
                  <a:schemeClr val="tx1"/>
                </a:solidFill>
              </a:rPr>
              <a:t>câu</a:t>
            </a:r>
            <a:r>
              <a:rPr lang="en-US" sz="1800" dirty="0">
                <a:solidFill>
                  <a:schemeClr val="tx1"/>
                </a:solidFill>
              </a:rPr>
              <a:t> </a:t>
            </a:r>
            <a:r>
              <a:rPr lang="en-US" sz="1800" dirty="0" err="1">
                <a:solidFill>
                  <a:schemeClr val="tx1"/>
                </a:solidFill>
              </a:rPr>
              <a:t>tương</a:t>
            </a:r>
            <a:r>
              <a:rPr lang="en-US" sz="1800" dirty="0">
                <a:solidFill>
                  <a:schemeClr val="tx1"/>
                </a:solidFill>
              </a:rPr>
              <a:t> </a:t>
            </a:r>
            <a:r>
              <a:rPr lang="en-US" sz="1800" dirty="0" err="1">
                <a:solidFill>
                  <a:schemeClr val="tx1"/>
                </a:solidFill>
              </a:rPr>
              <a:t>ứng</a:t>
            </a:r>
            <a:r>
              <a:rPr lang="en-US" sz="1800" dirty="0">
                <a:solidFill>
                  <a:schemeClr val="tx1"/>
                </a:solidFill>
              </a:rPr>
              <a:t>.</a:t>
            </a:r>
            <a:endParaRPr lang="en-US" sz="1800" i="1" u="sng" dirty="0">
              <a:solidFill>
                <a:schemeClr val="accent2"/>
              </a:solidFill>
            </a:endParaRPr>
          </a:p>
          <a:p>
            <a:pPr marL="342900" indent="-342900" algn="just">
              <a:buFontTx/>
              <a:buChar char="-"/>
            </a:pPr>
            <a:r>
              <a:rPr lang="en-US" sz="1800" i="1" u="sng" dirty="0" err="1">
                <a:solidFill>
                  <a:schemeClr val="accent2"/>
                </a:solidFill>
              </a:rPr>
              <a:t>Chuyển</a:t>
            </a:r>
            <a:r>
              <a:rPr lang="en-US" sz="1800" i="1" u="sng" dirty="0">
                <a:solidFill>
                  <a:schemeClr val="accent2"/>
                </a:solidFill>
              </a:rPr>
              <a:t> </a:t>
            </a:r>
            <a:r>
              <a:rPr lang="en-US" sz="1800" i="1" u="sng" dirty="0" err="1">
                <a:solidFill>
                  <a:schemeClr val="accent2"/>
                </a:solidFill>
              </a:rPr>
              <a:t>đổi</a:t>
            </a:r>
            <a:r>
              <a:rPr lang="en-US" sz="1800" i="1" u="sng" dirty="0">
                <a:solidFill>
                  <a:schemeClr val="accent2"/>
                </a:solidFill>
              </a:rPr>
              <a:t> </a:t>
            </a:r>
            <a:r>
              <a:rPr lang="en-US" sz="1800" i="1" u="sng" dirty="0" err="1">
                <a:solidFill>
                  <a:schemeClr val="accent2"/>
                </a:solidFill>
              </a:rPr>
              <a:t>thành</a:t>
            </a:r>
            <a:r>
              <a:rPr lang="en-US" sz="1800" i="1" u="sng" dirty="0">
                <a:solidFill>
                  <a:schemeClr val="accent2"/>
                </a:solidFill>
              </a:rPr>
              <a:t> </a:t>
            </a:r>
            <a:r>
              <a:rPr lang="en-US" sz="1800" i="1" u="sng" dirty="0" err="1">
                <a:solidFill>
                  <a:schemeClr val="accent2"/>
                </a:solidFill>
              </a:rPr>
              <a:t>văn</a:t>
            </a:r>
            <a:r>
              <a:rPr lang="en-US" sz="1800" i="1" u="sng" dirty="0">
                <a:solidFill>
                  <a:schemeClr val="accent2"/>
                </a:solidFill>
              </a:rPr>
              <a:t> </a:t>
            </a:r>
            <a:r>
              <a:rPr lang="en-US" sz="1800" i="1" u="sng" dirty="0" err="1">
                <a:solidFill>
                  <a:schemeClr val="accent2"/>
                </a:solidFill>
              </a:rPr>
              <a:t>bản</a:t>
            </a:r>
            <a:r>
              <a:rPr lang="en-US" sz="1800" i="1" u="sng" dirty="0">
                <a:solidFill>
                  <a:schemeClr val="accent2"/>
                </a:solidFill>
              </a:rPr>
              <a:t> </a:t>
            </a:r>
            <a:r>
              <a:rPr lang="en-US" sz="1800" dirty="0"/>
              <a:t>: </a:t>
            </a:r>
            <a:r>
              <a:rPr lang="en-US" sz="1800" dirty="0" err="1">
                <a:solidFill>
                  <a:schemeClr val="tx1"/>
                </a:solidFill>
              </a:rPr>
              <a:t>hệ</a:t>
            </a:r>
            <a:r>
              <a:rPr lang="en-US" sz="1800" dirty="0">
                <a:solidFill>
                  <a:schemeClr val="tx1"/>
                </a:solidFill>
              </a:rPr>
              <a:t> </a:t>
            </a:r>
            <a:r>
              <a:rPr lang="en-US" sz="1800" dirty="0" err="1">
                <a:solidFill>
                  <a:schemeClr val="tx1"/>
                </a:solidFill>
              </a:rPr>
              <a:t>thống</a:t>
            </a:r>
            <a:r>
              <a:rPr lang="en-US" sz="1800" dirty="0">
                <a:solidFill>
                  <a:schemeClr val="tx1"/>
                </a:solidFill>
              </a:rPr>
              <a:t> </a:t>
            </a:r>
            <a:r>
              <a:rPr lang="en-US" sz="1800" dirty="0" err="1">
                <a:solidFill>
                  <a:schemeClr val="tx1"/>
                </a:solidFill>
              </a:rPr>
              <a:t>sẽ</a:t>
            </a:r>
            <a:r>
              <a:rPr lang="en-US" sz="1800" dirty="0">
                <a:solidFill>
                  <a:schemeClr val="tx1"/>
                </a:solidFill>
              </a:rPr>
              <a:t> </a:t>
            </a:r>
            <a:r>
              <a:rPr lang="en-US" sz="1800" dirty="0" err="1">
                <a:solidFill>
                  <a:schemeClr val="tx1"/>
                </a:solidFill>
              </a:rPr>
              <a:t>tạo</a:t>
            </a:r>
            <a:r>
              <a:rPr lang="en-US" sz="1800" dirty="0">
                <a:solidFill>
                  <a:schemeClr val="tx1"/>
                </a:solidFill>
              </a:rPr>
              <a:t> </a:t>
            </a:r>
            <a:r>
              <a:rPr lang="en-US" sz="1800" dirty="0" err="1">
                <a:solidFill>
                  <a:schemeClr val="tx1"/>
                </a:solidFill>
              </a:rPr>
              <a:t>ra</a:t>
            </a:r>
            <a:r>
              <a:rPr lang="en-US" sz="1800" dirty="0">
                <a:solidFill>
                  <a:schemeClr val="tx1"/>
                </a:solidFill>
              </a:rPr>
              <a:t> </a:t>
            </a:r>
            <a:r>
              <a:rPr lang="en-US" sz="1800" dirty="0" err="1">
                <a:solidFill>
                  <a:schemeClr val="tx1"/>
                </a:solidFill>
              </a:rPr>
              <a:t>một</a:t>
            </a:r>
            <a:r>
              <a:rPr lang="en-US" sz="1800" dirty="0">
                <a:solidFill>
                  <a:schemeClr val="tx1"/>
                </a:solidFill>
              </a:rPr>
              <a:t> </a:t>
            </a:r>
            <a:r>
              <a:rPr lang="en-US" sz="1800" dirty="0" err="1">
                <a:solidFill>
                  <a:schemeClr val="tx1"/>
                </a:solidFill>
              </a:rPr>
              <a:t>văn</a:t>
            </a:r>
            <a:r>
              <a:rPr lang="en-US" sz="1800" dirty="0">
                <a:solidFill>
                  <a:schemeClr val="tx1"/>
                </a:solidFill>
              </a:rPr>
              <a:t> </a:t>
            </a:r>
            <a:r>
              <a:rPr lang="en-US" sz="1800" dirty="0" err="1">
                <a:solidFill>
                  <a:schemeClr val="tx1"/>
                </a:solidFill>
              </a:rPr>
              <a:t>bản</a:t>
            </a:r>
            <a:r>
              <a:rPr lang="en-US" sz="1800" dirty="0">
                <a:solidFill>
                  <a:schemeClr val="tx1"/>
                </a:solidFill>
              </a:rPr>
              <a:t> </a:t>
            </a:r>
            <a:r>
              <a:rPr lang="en-US" sz="1800" dirty="0" err="1">
                <a:solidFill>
                  <a:schemeClr val="tx1"/>
                </a:solidFill>
              </a:rPr>
              <a:t>chữ</a:t>
            </a:r>
            <a:r>
              <a:rPr lang="en-US" sz="1800" dirty="0">
                <a:solidFill>
                  <a:schemeClr val="tx1"/>
                </a:solidFill>
              </a:rPr>
              <a:t> </a:t>
            </a:r>
            <a:r>
              <a:rPr lang="en-US" sz="1800" dirty="0" err="1">
                <a:solidFill>
                  <a:schemeClr val="tx1"/>
                </a:solidFill>
              </a:rPr>
              <a:t>viết</a:t>
            </a:r>
            <a:r>
              <a:rPr lang="en-US" sz="1800" dirty="0">
                <a:solidFill>
                  <a:schemeClr val="tx1"/>
                </a:solidFill>
              </a:rPr>
              <a:t> </a:t>
            </a:r>
            <a:r>
              <a:rPr lang="en-US" sz="1800" dirty="0" err="1">
                <a:solidFill>
                  <a:schemeClr val="tx1"/>
                </a:solidFill>
              </a:rPr>
              <a:t>từ</a:t>
            </a:r>
            <a:r>
              <a:rPr lang="en-US" sz="1800" dirty="0">
                <a:solidFill>
                  <a:schemeClr val="tx1"/>
                </a:solidFill>
              </a:rPr>
              <a:t> </a:t>
            </a:r>
            <a:r>
              <a:rPr lang="en-US" sz="1800" dirty="0" err="1">
                <a:solidFill>
                  <a:schemeClr val="tx1"/>
                </a:solidFill>
              </a:rPr>
              <a:t>và</a:t>
            </a:r>
            <a:r>
              <a:rPr lang="en-US" sz="1800" dirty="0">
                <a:solidFill>
                  <a:schemeClr val="tx1"/>
                </a:solidFill>
              </a:rPr>
              <a:t> </a:t>
            </a:r>
            <a:r>
              <a:rPr lang="en-US" sz="1800" dirty="0" err="1">
                <a:solidFill>
                  <a:schemeClr val="tx1"/>
                </a:solidFill>
              </a:rPr>
              <a:t>câu</a:t>
            </a:r>
            <a:r>
              <a:rPr lang="en-US" sz="1800" dirty="0">
                <a:solidFill>
                  <a:schemeClr val="tx1"/>
                </a:solidFill>
              </a:rPr>
              <a:t> </a:t>
            </a:r>
            <a:r>
              <a:rPr lang="en-US" sz="1800" dirty="0" err="1">
                <a:solidFill>
                  <a:schemeClr val="tx1"/>
                </a:solidFill>
              </a:rPr>
              <a:t>đã</a:t>
            </a:r>
            <a:r>
              <a:rPr lang="en-US" sz="1800" dirty="0">
                <a:solidFill>
                  <a:schemeClr val="tx1"/>
                </a:solidFill>
              </a:rPr>
              <a:t> </a:t>
            </a:r>
            <a:r>
              <a:rPr lang="en-US" sz="1800" dirty="0" err="1">
                <a:solidFill>
                  <a:schemeClr val="tx1"/>
                </a:solidFill>
              </a:rPr>
              <a:t>được</a:t>
            </a:r>
            <a:r>
              <a:rPr lang="en-US" sz="1800" dirty="0">
                <a:solidFill>
                  <a:schemeClr val="tx1"/>
                </a:solidFill>
              </a:rPr>
              <a:t> </a:t>
            </a:r>
            <a:r>
              <a:rPr lang="en-US" sz="1800" dirty="0" err="1">
                <a:solidFill>
                  <a:schemeClr val="tx1"/>
                </a:solidFill>
              </a:rPr>
              <a:t>nhận</a:t>
            </a:r>
            <a:r>
              <a:rPr lang="en-US" sz="1800" dirty="0">
                <a:solidFill>
                  <a:schemeClr val="tx1"/>
                </a:solidFill>
              </a:rPr>
              <a:t> </a:t>
            </a:r>
            <a:r>
              <a:rPr lang="en-US" sz="1800" dirty="0" err="1">
                <a:solidFill>
                  <a:schemeClr val="tx1"/>
                </a:solidFill>
              </a:rPr>
              <a:t>dạng</a:t>
            </a:r>
            <a:r>
              <a:rPr lang="en-US" sz="1800" dirty="0">
                <a:solidFill>
                  <a:schemeClr val="tx1"/>
                </a:solidFill>
              </a:rPr>
              <a:t>.</a:t>
            </a:r>
            <a:endParaRPr lang="en-US" sz="1800" dirty="0">
              <a:solidFill>
                <a:schemeClr val="tx1"/>
              </a:solidFill>
            </a:endParaRPr>
          </a:p>
        </p:txBody>
      </p:sp>
      <p:sp>
        <p:nvSpPr>
          <p:cNvPr id="3" name="Rectangle 2"/>
          <p:cNvSpPr/>
          <p:nvPr/>
        </p:nvSpPr>
        <p:spPr>
          <a:xfrm>
            <a:off x="6876661" y="434648"/>
            <a:ext cx="2192694" cy="75967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Thu </a:t>
            </a:r>
            <a:r>
              <a:rPr lang="en-US" dirty="0" err="1">
                <a:ln w="0"/>
                <a:solidFill>
                  <a:schemeClr val="tx1"/>
                </a:solidFill>
                <a:effectLst>
                  <a:outerShdw blurRad="38100" dist="19050" dir="2700000" algn="tl" rotWithShape="0">
                    <a:schemeClr val="dk1">
                      <a:alpha val="40000"/>
                    </a:schemeClr>
                  </a:outerShdw>
                </a:effectLst>
              </a:rPr>
              <a:t>thập</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âm</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thanh</a:t>
            </a:r>
            <a:r>
              <a:rPr lang="en-US" dirty="0">
                <a:ln w="0"/>
                <a:solidFill>
                  <a:schemeClr val="tx1"/>
                </a:solidFill>
                <a:effectLst>
                  <a:outerShdw blurRad="38100" dist="19050" dir="2700000" algn="tl" rotWithShape="0">
                    <a:schemeClr val="dk1">
                      <a:alpha val="40000"/>
                    </a:schemeClr>
                  </a:outerShdw>
                </a:effectLst>
              </a:rPr>
              <a:t> </a:t>
            </a:r>
            <a:endParaRPr lang="en-US" dirty="0">
              <a:ln w="0"/>
              <a:solidFill>
                <a:schemeClr val="tx1"/>
              </a:solidFill>
              <a:effectLst>
                <a:outerShdw blurRad="38100" dist="19050" dir="2700000" algn="tl" rotWithShape="0">
                  <a:schemeClr val="dk1">
                    <a:alpha val="40000"/>
                  </a:schemeClr>
                </a:outerShdw>
              </a:effectLst>
            </a:endParaRPr>
          </a:p>
        </p:txBody>
      </p:sp>
      <p:sp>
        <p:nvSpPr>
          <p:cNvPr id="8" name="Rectangle 7"/>
          <p:cNvSpPr/>
          <p:nvPr/>
        </p:nvSpPr>
        <p:spPr>
          <a:xfrm>
            <a:off x="9069355" y="2053021"/>
            <a:ext cx="2192694" cy="75967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Xử</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lí</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âm</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thanh</a:t>
            </a:r>
            <a:r>
              <a:rPr lang="en-US" dirty="0">
                <a:ln w="0"/>
                <a:solidFill>
                  <a:schemeClr val="tx1"/>
                </a:solidFill>
                <a:effectLst>
                  <a:outerShdw blurRad="38100" dist="19050" dir="2700000" algn="tl" rotWithShape="0">
                    <a:schemeClr val="dk1">
                      <a:alpha val="40000"/>
                    </a:schemeClr>
                  </a:outerShdw>
                </a:effectLst>
              </a:rPr>
              <a:t>  </a:t>
            </a:r>
            <a:endParaRPr lang="en-US" dirty="0">
              <a:ln w="0"/>
              <a:solidFill>
                <a:schemeClr val="tx1"/>
              </a:solidFill>
              <a:effectLst>
                <a:outerShdw blurRad="38100" dist="19050" dir="2700000" algn="tl" rotWithShape="0">
                  <a:schemeClr val="dk1">
                    <a:alpha val="40000"/>
                  </a:schemeClr>
                </a:outerShdw>
              </a:effectLst>
            </a:endParaRPr>
          </a:p>
        </p:txBody>
      </p:sp>
      <p:sp>
        <p:nvSpPr>
          <p:cNvPr id="9" name="Rectangle 8"/>
          <p:cNvSpPr/>
          <p:nvPr/>
        </p:nvSpPr>
        <p:spPr>
          <a:xfrm>
            <a:off x="9069355" y="5190733"/>
            <a:ext cx="2752530" cy="75967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Chuyển</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đổi</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thành</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văn</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bản</a:t>
            </a:r>
            <a:endParaRPr lang="en-US" dirty="0">
              <a:ln w="0"/>
              <a:solidFill>
                <a:schemeClr val="tx1"/>
              </a:solidFill>
              <a:effectLst>
                <a:outerShdw blurRad="38100" dist="19050" dir="2700000" algn="tl" rotWithShape="0">
                  <a:schemeClr val="dk1">
                    <a:alpha val="40000"/>
                  </a:schemeClr>
                </a:outerShdw>
              </a:effectLst>
            </a:endParaRPr>
          </a:p>
        </p:txBody>
      </p:sp>
      <p:sp>
        <p:nvSpPr>
          <p:cNvPr id="10" name="Rectangle 9"/>
          <p:cNvSpPr/>
          <p:nvPr/>
        </p:nvSpPr>
        <p:spPr>
          <a:xfrm>
            <a:off x="6876661" y="3671394"/>
            <a:ext cx="2192694" cy="75967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ln w="0"/>
                <a:solidFill>
                  <a:schemeClr val="tx1"/>
                </a:solidFill>
                <a:effectLst>
                  <a:outerShdw blurRad="38100" dist="19050" dir="2700000" algn="tl" rotWithShape="0">
                    <a:schemeClr val="dk1">
                      <a:alpha val="40000"/>
                    </a:schemeClr>
                  </a:outerShdw>
                </a:effectLst>
              </a:rPr>
              <a:t>Nhận</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dạng</a:t>
            </a:r>
            <a:endParaRPr lang="en-US" dirty="0">
              <a:ln w="0"/>
              <a:solidFill>
                <a:schemeClr val="tx1"/>
              </a:solidFill>
              <a:effectLst>
                <a:outerShdw blurRad="38100" dist="19050" dir="2700000" algn="tl" rotWithShape="0">
                  <a:schemeClr val="dk1">
                    <a:alpha val="40000"/>
                  </a:schemeClr>
                </a:outerShdw>
              </a:effectLst>
            </a:endParaRPr>
          </a:p>
        </p:txBody>
      </p:sp>
      <p:cxnSp>
        <p:nvCxnSpPr>
          <p:cNvPr id="12" name="Connector: Elbow 11"/>
          <p:cNvCxnSpPr>
            <a:stCxn id="3" idx="2"/>
            <a:endCxn id="8" idx="1"/>
          </p:cNvCxnSpPr>
          <p:nvPr/>
        </p:nvCxnSpPr>
        <p:spPr>
          <a:xfrm rot="16200000" flipH="1">
            <a:off x="7901912" y="1265413"/>
            <a:ext cx="1238538" cy="109634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6" name="Connector: Elbow 15"/>
          <p:cNvCxnSpPr/>
          <p:nvPr/>
        </p:nvCxnSpPr>
        <p:spPr>
          <a:xfrm rot="16200000" flipH="1">
            <a:off x="7951430" y="4452643"/>
            <a:ext cx="1139504" cy="109634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1" name="Connector: Elbow 20"/>
          <p:cNvCxnSpPr>
            <a:stCxn id="8" idx="2"/>
            <a:endCxn id="10" idx="3"/>
          </p:cNvCxnSpPr>
          <p:nvPr/>
        </p:nvCxnSpPr>
        <p:spPr>
          <a:xfrm rot="5400000">
            <a:off x="8998260" y="2883787"/>
            <a:ext cx="1238538" cy="109634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19404" y="5615489"/>
            <a:ext cx="6096000" cy="387350"/>
          </a:xfrm>
          <a:prstGeom prst="rect">
            <a:avLst/>
          </a:prstGeom>
          <a:noFill/>
        </p:spPr>
        <p:txBody>
          <a:bodyPr wrap="square">
            <a:spAutoFit/>
          </a:bodyPr>
          <a:lstStyle/>
          <a:p>
            <a:pPr>
              <a:lnSpc>
                <a:spcPct val="107000"/>
              </a:lnSpc>
              <a:spcAft>
                <a:spcPts val="800"/>
              </a:spcAft>
            </a:pPr>
            <a:r>
              <a:rPr lang="en-US" sz="18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1"/>
              </a:rPr>
              <a:t>https://smartvoice.vnpt.vn/console/services/speech-to-text</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 Box 12"/>
          <p:cNvSpPr txBox="1"/>
          <p:nvPr/>
        </p:nvSpPr>
        <p:spPr>
          <a:xfrm>
            <a:off x="12291695" y="1280795"/>
            <a:ext cx="4064000" cy="368300"/>
          </a:xfrm>
          <a:prstGeom prst="rect">
            <a:avLst/>
          </a:prstGeom>
          <a:noFill/>
        </p:spPr>
        <p:txBody>
          <a:bodyPr wrap="square" rtlCol="0">
            <a:spAutoFit/>
          </a:bodyPr>
          <a:p>
            <a:endParaRPr lang="en-US"/>
          </a:p>
        </p:txBody>
      </p:sp>
      <p:sp>
        <p:nvSpPr>
          <p:cNvPr id="28" name="Title 3"/>
          <p:cNvSpPr>
            <a:spLocks noGrp="1"/>
          </p:cNvSpPr>
          <p:nvPr/>
        </p:nvSpPr>
        <p:spPr>
          <a:xfrm>
            <a:off x="651417" y="373689"/>
            <a:ext cx="5373463" cy="619710"/>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4000" dirty="0" err="1"/>
              <a:t>Các ví dụ</a:t>
            </a:r>
            <a:endParaRPr lang="en-US" sz="4000" dirty="0"/>
          </a:p>
        </p:txBody>
      </p:sp>
      <p:pic>
        <p:nvPicPr>
          <p:cNvPr id="4" name="Picture Placeholder 3"/>
          <p:cNvPicPr>
            <a:picLocks noChangeAspect="1"/>
          </p:cNvPicPr>
          <p:nvPr>
            <p:ph type="pic" sz="quarter" idx="12"/>
          </p:nvPr>
        </p:nvPicPr>
        <p:blipFill>
          <a:blip r:embed="rId2"/>
          <a:stretch>
            <a:fillRect/>
          </a:stretch>
        </p:blipFill>
        <p:spPr>
          <a:xfrm>
            <a:off x="3219450" y="1426845"/>
            <a:ext cx="5786120" cy="3610610"/>
          </a:xfrm>
          <a:prstGeom prst="rect">
            <a:avLst/>
          </a:prstGeom>
        </p:spPr>
      </p:pic>
      <p:pic>
        <p:nvPicPr>
          <p:cNvPr id="5" name="Picture Placeholder 7" descr="A screenshot of a computer&#10;&#10;Description automatically generated"/>
          <p:cNvPicPr>
            <a:picLocks noGrp="1" noChangeAspect="1"/>
          </p:cNvPicPr>
          <p:nvPr/>
        </p:nvPicPr>
        <p:blipFill>
          <a:blip r:embed="rId3"/>
          <a:srcRect t="10201" b="10201"/>
          <a:stretch>
            <a:fillRect/>
          </a:stretch>
        </p:blipFill>
        <p:spPr>
          <a:xfrm>
            <a:off x="3288030" y="1506855"/>
            <a:ext cx="5670550" cy="3373755"/>
          </a:xfrm>
          <a:prstGeom prst="rect">
            <a:avLst/>
          </a:prstGeom>
          <a:ln w="57150">
            <a:solidFill>
              <a:schemeClr val="bg1">
                <a:lumMod val="95000"/>
              </a:schemeClr>
            </a:solid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p:cNvSpPr txBox="1"/>
          <p:nvPr/>
        </p:nvSpPr>
        <p:spPr>
          <a:xfrm>
            <a:off x="1587500" y="2838450"/>
            <a:ext cx="8651875" cy="387350"/>
          </a:xfrm>
          <a:prstGeom prst="rect">
            <a:avLst/>
          </a:prstGeom>
          <a:noFill/>
        </p:spPr>
        <p:txBody>
          <a:bodyPr wrap="square">
            <a:spAutoFit/>
          </a:bodyPr>
          <a:lstStyle/>
          <a:p>
            <a:pPr>
              <a:lnSpc>
                <a:spcPct val="107000"/>
              </a:lnSpc>
              <a:spcAft>
                <a:spcPts val="800"/>
              </a:spcAft>
            </a:pPr>
            <a:r>
              <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1"/>
              </a:rPr>
              <a:t>Speech to Text API | Automatic Speech Recognition | iFLYTEK (xfyun.cn)</a:t>
            </a:r>
            <a:endPar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1"/>
            </a:endParaRPr>
          </a:p>
        </p:txBody>
      </p:sp>
      <p:sp>
        <p:nvSpPr>
          <p:cNvPr id="53" name="TextBox 52"/>
          <p:cNvSpPr txBox="1"/>
          <p:nvPr/>
        </p:nvSpPr>
        <p:spPr>
          <a:xfrm>
            <a:off x="1587500" y="4107180"/>
            <a:ext cx="9187180" cy="368300"/>
          </a:xfrm>
          <a:prstGeom prst="rect">
            <a:avLst/>
          </a:prstGeom>
          <a:noFill/>
        </p:spPr>
        <p:txBody>
          <a:bodyPr wrap="square">
            <a:spAutoFit/>
          </a:bodyPr>
          <a:lstStyle/>
          <a:p>
            <a:r>
              <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2"/>
              </a:rPr>
              <a:t>Voice Notepad - Speech to Text with Google Speech Recognition (dictation.io)</a:t>
            </a:r>
            <a:endPar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2"/>
            </a:endParaRPr>
          </a:p>
        </p:txBody>
      </p:sp>
      <p:sp>
        <p:nvSpPr>
          <p:cNvPr id="55" name="TextBox 54"/>
          <p:cNvSpPr txBox="1"/>
          <p:nvPr/>
        </p:nvSpPr>
        <p:spPr>
          <a:xfrm>
            <a:off x="1608455" y="3482340"/>
            <a:ext cx="6485890" cy="368300"/>
          </a:xfrm>
          <a:prstGeom prst="rect">
            <a:avLst/>
          </a:prstGeom>
          <a:noFill/>
        </p:spPr>
        <p:txBody>
          <a:bodyPr wrap="square">
            <a:spAutoFit/>
          </a:bodyPr>
          <a:lstStyle/>
          <a:p>
            <a:r>
              <a:rPr lang="en-US" u="sng">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https://www.google.com/intl/en/chrome/demos/speech.html</a:t>
            </a:r>
            <a:endParaRPr lang="en-US" u="sng">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7" name="TextBox 56"/>
          <p:cNvSpPr txBox="1"/>
          <p:nvPr/>
        </p:nvSpPr>
        <p:spPr>
          <a:xfrm>
            <a:off x="1587641" y="2232559"/>
            <a:ext cx="5891389" cy="368300"/>
          </a:xfrm>
          <a:prstGeom prst="rect">
            <a:avLst/>
          </a:prstGeom>
          <a:noFill/>
        </p:spPr>
        <p:txBody>
          <a:bodyPr wrap="square">
            <a:spAutoFit/>
          </a:bodyPr>
          <a:lstStyle/>
          <a:p>
            <a:r>
              <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3"/>
              </a:rPr>
              <a:t>Transkriptor Dashboard</a:t>
            </a:r>
            <a:endParaRPr lang="en-US" u="sng">
              <a:solidFill>
                <a:schemeClr val="accent5"/>
              </a:solidFill>
              <a:effectLst/>
              <a:latin typeface="Calibri" panose="020F0502020204030204" pitchFamily="34" charset="0"/>
              <a:ea typeface="Calibri" panose="020F0502020204030204" pitchFamily="34" charset="0"/>
              <a:cs typeface="Times New Roman" panose="02020603050405020304" pitchFamily="18" charset="0"/>
              <a:hlinkClick r:id="rId3"/>
            </a:endParaRPr>
          </a:p>
        </p:txBody>
      </p:sp>
      <p:sp>
        <p:nvSpPr>
          <p:cNvPr id="5" name="TextBox 4"/>
          <p:cNvSpPr txBox="1"/>
          <p:nvPr/>
        </p:nvSpPr>
        <p:spPr>
          <a:xfrm>
            <a:off x="1584914" y="1627054"/>
            <a:ext cx="6096000" cy="368300"/>
          </a:xfrm>
          <a:prstGeom prst="rect">
            <a:avLst/>
          </a:prstGeom>
          <a:noFill/>
        </p:spPr>
        <p:txBody>
          <a:bodyPr wrap="square">
            <a:spAutoFit/>
          </a:bodyPr>
          <a:p>
            <a:r>
              <a:rPr lang="en-US"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4"/>
              </a:rPr>
              <a:t>FPT.AI</a:t>
            </a:r>
            <a:endParaRPr lang="en-US"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4"/>
            </a:endParaRPr>
          </a:p>
        </p:txBody>
      </p:sp>
      <p:sp>
        <p:nvSpPr>
          <p:cNvPr id="28" name="Title 3"/>
          <p:cNvSpPr>
            <a:spLocks noGrp="1"/>
          </p:cNvSpPr>
          <p:nvPr/>
        </p:nvSpPr>
        <p:spPr>
          <a:xfrm>
            <a:off x="838107" y="536249"/>
            <a:ext cx="5373463" cy="619710"/>
          </a:xfrm>
          <a:prstGeom prst="rect">
            <a:avLst/>
          </a:prstGeom>
        </p:spPr>
        <p:txBody>
          <a:bodyPr vert="horz" lIns="91440" tIns="45720" rIns="91440" bIns="45720" rtlCol="0" anchor="b" anchorCtr="0">
            <a:noAutofit/>
          </a:bodyPr>
          <a:lstStyle>
            <a:lvl1pPr algn="l" defTabSz="914400" rtl="0" eaLnBrk="1" latinLnBrk="0" hangingPunct="1">
              <a:lnSpc>
                <a:spcPct val="90000"/>
              </a:lnSpc>
              <a:spcBef>
                <a:spcPct val="0"/>
              </a:spcBef>
              <a:buNone/>
              <a:defRPr lang="en-US" sz="3600" b="1" i="0" kern="1200" baseline="0" dirty="0" smtClean="0">
                <a:solidFill>
                  <a:srgbClr val="0070C0"/>
                </a:solidFill>
                <a:latin typeface="K2D" panose="00000500000000000000" pitchFamily="2" charset="-34"/>
                <a:ea typeface="+mj-ea"/>
                <a:cs typeface="+mj-cs"/>
              </a:defRPr>
            </a:lvl1pPr>
          </a:lstStyle>
          <a:p>
            <a:r>
              <a:rPr lang="en-US" sz="4000" dirty="0" err="1"/>
              <a:t>Các ví dụ</a:t>
            </a:r>
            <a:endParaRPr lang="en-US" sz="4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10902" y="4086808"/>
            <a:ext cx="5446086" cy="2074613"/>
          </a:xfrm>
        </p:spPr>
        <p:txBody>
          <a:bodyPr/>
          <a:lstStyle/>
          <a:p>
            <a:pPr marL="285750" indent="-285750" algn="just">
              <a:buFontTx/>
              <a:buChar char="-"/>
            </a:pPr>
            <a:r>
              <a:rPr lang="en-US" b="1" i="1" dirty="0"/>
              <a:t>Y </a:t>
            </a:r>
            <a:r>
              <a:rPr lang="en-US" b="1" i="1" dirty="0" err="1"/>
              <a:t>tế</a:t>
            </a:r>
            <a:r>
              <a:rPr lang="en-US" b="1" i="1" dirty="0"/>
              <a:t> </a:t>
            </a:r>
            <a:r>
              <a:rPr lang="en-US" dirty="0"/>
              <a:t>: </a:t>
            </a:r>
            <a:r>
              <a:rPr lang="en-US" dirty="0" err="1"/>
              <a:t>STT</a:t>
            </a:r>
            <a:r>
              <a:rPr lang="en-US" dirty="0"/>
              <a:t> </a:t>
            </a:r>
            <a:r>
              <a:rPr lang="en-US" dirty="0" err="1"/>
              <a:t>được</a:t>
            </a:r>
            <a:r>
              <a:rPr lang="en-US" dirty="0"/>
              <a:t> </a:t>
            </a:r>
            <a:r>
              <a:rPr lang="en-US" dirty="0" err="1"/>
              <a:t>sử</a:t>
            </a:r>
            <a:r>
              <a:rPr lang="en-US" dirty="0"/>
              <a:t> </a:t>
            </a:r>
            <a:r>
              <a:rPr lang="en-US" dirty="0" err="1"/>
              <a:t>dụng</a:t>
            </a:r>
            <a:r>
              <a:rPr lang="en-US" dirty="0"/>
              <a:t> </a:t>
            </a:r>
            <a:r>
              <a:rPr lang="en-US" dirty="0" err="1"/>
              <a:t>để</a:t>
            </a:r>
            <a:r>
              <a:rPr lang="en-US" dirty="0"/>
              <a:t> </a:t>
            </a:r>
            <a:r>
              <a:rPr lang="en-US" dirty="0" err="1"/>
              <a:t>tự</a:t>
            </a:r>
            <a:r>
              <a:rPr lang="en-US" dirty="0"/>
              <a:t> </a:t>
            </a:r>
            <a:r>
              <a:rPr lang="en-US" dirty="0" err="1"/>
              <a:t>động</a:t>
            </a:r>
            <a:r>
              <a:rPr lang="en-US" dirty="0"/>
              <a:t> </a:t>
            </a:r>
            <a:r>
              <a:rPr lang="en-US" dirty="0" err="1"/>
              <a:t>ghi</a:t>
            </a:r>
            <a:r>
              <a:rPr lang="en-US" dirty="0"/>
              <a:t> </a:t>
            </a:r>
            <a:r>
              <a:rPr lang="en-US" dirty="0" err="1"/>
              <a:t>chép</a:t>
            </a:r>
            <a:r>
              <a:rPr lang="en-US" dirty="0"/>
              <a:t> </a:t>
            </a:r>
            <a:r>
              <a:rPr lang="en-US" dirty="0" err="1"/>
              <a:t>bệnh</a:t>
            </a:r>
            <a:r>
              <a:rPr lang="en-US" dirty="0"/>
              <a:t> </a:t>
            </a:r>
            <a:r>
              <a:rPr lang="en-US" dirty="0" err="1"/>
              <a:t>án</a:t>
            </a:r>
            <a:r>
              <a:rPr lang="en-US" dirty="0"/>
              <a:t>, </a:t>
            </a:r>
            <a:r>
              <a:rPr lang="en-US" dirty="0" err="1"/>
              <a:t>phân</a:t>
            </a:r>
            <a:r>
              <a:rPr lang="en-US" dirty="0"/>
              <a:t> </a:t>
            </a:r>
            <a:r>
              <a:rPr lang="en-US" dirty="0" err="1"/>
              <a:t>tích</a:t>
            </a:r>
            <a:r>
              <a:rPr lang="en-US" dirty="0"/>
              <a:t> </a:t>
            </a:r>
            <a:r>
              <a:rPr lang="en-US" dirty="0" err="1"/>
              <a:t>dữ</a:t>
            </a:r>
            <a:r>
              <a:rPr lang="en-US" dirty="0"/>
              <a:t> </a:t>
            </a:r>
            <a:r>
              <a:rPr lang="en-US" dirty="0" err="1"/>
              <a:t>liệu</a:t>
            </a:r>
            <a:r>
              <a:rPr lang="en-US" dirty="0"/>
              <a:t> y </a:t>
            </a:r>
            <a:r>
              <a:rPr lang="en-US" dirty="0" err="1"/>
              <a:t>tế</a:t>
            </a:r>
            <a:r>
              <a:rPr lang="en-US" dirty="0"/>
              <a:t> </a:t>
            </a:r>
            <a:r>
              <a:rPr lang="en-US" dirty="0" err="1"/>
              <a:t>và</a:t>
            </a:r>
            <a:r>
              <a:rPr lang="en-US" dirty="0"/>
              <a:t> </a:t>
            </a:r>
            <a:r>
              <a:rPr lang="en-US" dirty="0" err="1"/>
              <a:t>hỗ</a:t>
            </a:r>
            <a:r>
              <a:rPr lang="en-US" dirty="0"/>
              <a:t> </a:t>
            </a:r>
            <a:r>
              <a:rPr lang="en-US" dirty="0" err="1"/>
              <a:t>trợ</a:t>
            </a:r>
            <a:r>
              <a:rPr lang="en-US" dirty="0"/>
              <a:t> </a:t>
            </a:r>
            <a:r>
              <a:rPr lang="en-US" dirty="0" err="1"/>
              <a:t>chuẩn</a:t>
            </a:r>
            <a:r>
              <a:rPr lang="en-US" dirty="0"/>
              <a:t> </a:t>
            </a:r>
            <a:r>
              <a:rPr lang="en-US" dirty="0" err="1"/>
              <a:t>đoán</a:t>
            </a:r>
            <a:r>
              <a:rPr lang="en-US" dirty="0"/>
              <a:t> </a:t>
            </a:r>
            <a:r>
              <a:rPr lang="en-US" dirty="0" err="1"/>
              <a:t>bệnh</a:t>
            </a:r>
            <a:r>
              <a:rPr lang="en-US" dirty="0"/>
              <a:t> </a:t>
            </a:r>
            <a:endParaRPr lang="en-US" dirty="0"/>
          </a:p>
          <a:p>
            <a:pPr marL="285750" indent="-285750" algn="just">
              <a:buFontTx/>
              <a:buChar char="-"/>
            </a:pPr>
            <a:r>
              <a:rPr lang="en-US" b="1" i="1" dirty="0" err="1"/>
              <a:t>Giáo</a:t>
            </a:r>
            <a:r>
              <a:rPr lang="en-US" b="1" i="1" dirty="0"/>
              <a:t> </a:t>
            </a:r>
            <a:r>
              <a:rPr lang="en-US" b="1" i="1" dirty="0" err="1"/>
              <a:t>dục</a:t>
            </a:r>
            <a:r>
              <a:rPr lang="en-US" b="1" i="1" dirty="0"/>
              <a:t> </a:t>
            </a:r>
            <a:r>
              <a:rPr lang="en-US" dirty="0"/>
              <a:t>: </a:t>
            </a:r>
            <a:r>
              <a:rPr lang="en-US" dirty="0" err="1"/>
              <a:t>STT</a:t>
            </a:r>
            <a:r>
              <a:rPr lang="en-US" dirty="0"/>
              <a:t> </a:t>
            </a:r>
            <a:r>
              <a:rPr lang="en-US" dirty="0" err="1"/>
              <a:t>giúp</a:t>
            </a:r>
            <a:r>
              <a:rPr lang="en-US" dirty="0"/>
              <a:t> </a:t>
            </a:r>
            <a:r>
              <a:rPr lang="en-US" dirty="0" err="1"/>
              <a:t>tạo</a:t>
            </a:r>
            <a:r>
              <a:rPr lang="en-US" dirty="0"/>
              <a:t> </a:t>
            </a:r>
            <a:r>
              <a:rPr lang="en-US" dirty="0" err="1"/>
              <a:t>ra</a:t>
            </a:r>
            <a:r>
              <a:rPr lang="en-US" dirty="0"/>
              <a:t> </a:t>
            </a:r>
            <a:r>
              <a:rPr lang="en-US" dirty="0" err="1"/>
              <a:t>các</a:t>
            </a:r>
            <a:r>
              <a:rPr lang="en-US" dirty="0"/>
              <a:t> </a:t>
            </a:r>
            <a:r>
              <a:rPr lang="en-US" dirty="0" err="1"/>
              <a:t>công</a:t>
            </a:r>
            <a:r>
              <a:rPr lang="en-US" dirty="0"/>
              <a:t> </a:t>
            </a:r>
            <a:r>
              <a:rPr lang="en-US" dirty="0" err="1"/>
              <a:t>cụ</a:t>
            </a:r>
            <a:r>
              <a:rPr lang="en-US" dirty="0"/>
              <a:t> </a:t>
            </a:r>
            <a:r>
              <a:rPr lang="en-US" dirty="0" err="1"/>
              <a:t>cá</a:t>
            </a:r>
            <a:r>
              <a:rPr lang="en-US" dirty="0"/>
              <a:t> </a:t>
            </a:r>
            <a:r>
              <a:rPr lang="en-US" dirty="0" err="1"/>
              <a:t>nhân</a:t>
            </a:r>
            <a:r>
              <a:rPr lang="en-US" dirty="0"/>
              <a:t> </a:t>
            </a:r>
            <a:r>
              <a:rPr lang="en-US" dirty="0" err="1"/>
              <a:t>hóa</a:t>
            </a:r>
            <a:r>
              <a:rPr lang="en-US" dirty="0"/>
              <a:t>, </a:t>
            </a:r>
            <a:r>
              <a:rPr lang="en-US" dirty="0" err="1"/>
              <a:t>hỗ</a:t>
            </a:r>
            <a:r>
              <a:rPr lang="en-US" dirty="0"/>
              <a:t> </a:t>
            </a:r>
            <a:r>
              <a:rPr lang="en-US" dirty="0" err="1"/>
              <a:t>trợ</a:t>
            </a:r>
            <a:r>
              <a:rPr lang="en-US" dirty="0"/>
              <a:t> </a:t>
            </a:r>
            <a:r>
              <a:rPr lang="en-US" dirty="0" err="1"/>
              <a:t>người</a:t>
            </a:r>
            <a:r>
              <a:rPr lang="en-US" dirty="0"/>
              <a:t> </a:t>
            </a:r>
            <a:r>
              <a:rPr lang="en-US" dirty="0" err="1"/>
              <a:t>học</a:t>
            </a:r>
            <a:r>
              <a:rPr lang="en-US" dirty="0"/>
              <a:t> </a:t>
            </a:r>
            <a:r>
              <a:rPr lang="en-US" dirty="0" err="1"/>
              <a:t>thông</a:t>
            </a:r>
            <a:r>
              <a:rPr lang="en-US" dirty="0"/>
              <a:t> qua </a:t>
            </a:r>
            <a:r>
              <a:rPr lang="en-US" dirty="0" err="1"/>
              <a:t>giọng</a:t>
            </a:r>
            <a:r>
              <a:rPr lang="en-US" dirty="0"/>
              <a:t> </a:t>
            </a:r>
            <a:r>
              <a:rPr lang="en-US" dirty="0" err="1"/>
              <a:t>nói</a:t>
            </a:r>
            <a:r>
              <a:rPr lang="en-US" dirty="0"/>
              <a:t> (Siri, Google </a:t>
            </a:r>
            <a:r>
              <a:rPr lang="en-US" dirty="0" err="1"/>
              <a:t>Assisant</a:t>
            </a:r>
            <a:r>
              <a:rPr lang="en-US" dirty="0"/>
              <a:t>, </a:t>
            </a:r>
            <a:r>
              <a:rPr lang="en-US" dirty="0" err="1"/>
              <a:t>Gboard</a:t>
            </a:r>
            <a:r>
              <a:rPr lang="en-US" dirty="0"/>
              <a:t>, Laban Key, …)</a:t>
            </a:r>
            <a:endParaRPr lang="en-US" dirty="0"/>
          </a:p>
          <a:p>
            <a:pPr marL="285750" indent="-285750">
              <a:buFontTx/>
              <a:buChar char="-"/>
            </a:pPr>
            <a:endParaRPr lang="en-US" dirty="0"/>
          </a:p>
        </p:txBody>
      </p:sp>
      <p:sp>
        <p:nvSpPr>
          <p:cNvPr id="3" name="Title 2"/>
          <p:cNvSpPr>
            <a:spLocks noGrp="1"/>
          </p:cNvSpPr>
          <p:nvPr>
            <p:ph type="ctrTitle"/>
          </p:nvPr>
        </p:nvSpPr>
        <p:spPr>
          <a:xfrm>
            <a:off x="310902" y="2976798"/>
            <a:ext cx="5373463" cy="904404"/>
          </a:xfrm>
        </p:spPr>
        <p:txBody>
          <a:bodyPr/>
          <a:lstStyle/>
          <a:p>
            <a:r>
              <a:rPr lang="en-US" dirty="0" err="1"/>
              <a:t>Ứng</a:t>
            </a:r>
            <a:r>
              <a:rPr lang="en-US" dirty="0"/>
              <a:t> </a:t>
            </a:r>
            <a:r>
              <a:rPr lang="en-US" dirty="0" err="1"/>
              <a:t>dụng</a:t>
            </a:r>
            <a:r>
              <a:rPr lang="en-US" dirty="0"/>
              <a:t> </a:t>
            </a:r>
            <a:r>
              <a:rPr lang="en-US" dirty="0" err="1"/>
              <a:t>vào</a:t>
            </a:r>
            <a:r>
              <a:rPr lang="en-US" dirty="0"/>
              <a:t> </a:t>
            </a:r>
            <a:r>
              <a:rPr lang="en-US" dirty="0" err="1"/>
              <a:t>lĩnh</a:t>
            </a:r>
            <a:r>
              <a:rPr lang="en-US" dirty="0"/>
              <a:t> </a:t>
            </a:r>
            <a:r>
              <a:rPr lang="en-US" dirty="0" err="1"/>
              <a:t>vực</a:t>
            </a:r>
            <a:r>
              <a:rPr lang="en-US" dirty="0"/>
              <a:t> </a:t>
            </a:r>
            <a:r>
              <a:rPr lang="en-US" dirty="0" err="1"/>
              <a:t>mới</a:t>
            </a:r>
            <a:r>
              <a:rPr lang="en-US" dirty="0"/>
              <a:t> </a:t>
            </a:r>
            <a:endParaRPr lang="en-US" dirty="0"/>
          </a:p>
        </p:txBody>
      </p:sp>
      <p:sp>
        <p:nvSpPr>
          <p:cNvPr id="6" name="Picture Placeholder 5"/>
          <p:cNvSpPr>
            <a:spLocks noGrp="1"/>
          </p:cNvSpPr>
          <p:nvPr>
            <p:ph type="pic" sz="quarter" idx="14"/>
          </p:nvPr>
        </p:nvSpPr>
        <p:spPr>
          <a:xfrm>
            <a:off x="12280193" y="4214409"/>
            <a:ext cx="1574800" cy="1589422"/>
          </a:xfrm>
        </p:spPr>
      </p:sp>
      <p:sp>
        <p:nvSpPr>
          <p:cNvPr id="7" name="Title 3"/>
          <p:cNvSpPr txBox="1"/>
          <p:nvPr/>
        </p:nvSpPr>
        <p:spPr>
          <a:xfrm>
            <a:off x="5756988" y="696579"/>
            <a:ext cx="5373463" cy="134749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200" b="1" i="0" kern="1200" baseline="0" dirty="0">
                <a:solidFill>
                  <a:srgbClr val="1F5CA9"/>
                </a:solidFill>
                <a:latin typeface="K2D" panose="00000500000000000000" pitchFamily="2" charset="-34"/>
                <a:ea typeface="+mn-ea"/>
                <a:cs typeface="+mn-cs"/>
              </a:defRPr>
            </a:lvl1pPr>
          </a:lstStyle>
          <a:p>
            <a:r>
              <a:rPr lang="en-US" sz="4000" dirty="0" err="1"/>
              <a:t>Hướng</a:t>
            </a:r>
            <a:r>
              <a:rPr lang="en-US" sz="4000" dirty="0"/>
              <a:t> </a:t>
            </a:r>
            <a:r>
              <a:rPr lang="en-US" sz="4000" dirty="0" err="1"/>
              <a:t>phát</a:t>
            </a:r>
            <a:r>
              <a:rPr lang="en-US" sz="4000" dirty="0"/>
              <a:t> </a:t>
            </a:r>
            <a:r>
              <a:rPr lang="en-US" sz="4000" dirty="0" err="1"/>
              <a:t>triển</a:t>
            </a:r>
            <a:r>
              <a:rPr lang="en-US" sz="4000" dirty="0"/>
              <a:t> </a:t>
            </a:r>
            <a:endParaRPr lang="en-US" sz="4000" dirty="0"/>
          </a:p>
        </p:txBody>
      </p:sp>
      <p:sp>
        <p:nvSpPr>
          <p:cNvPr id="8" name="Title 2"/>
          <p:cNvSpPr txBox="1"/>
          <p:nvPr/>
        </p:nvSpPr>
        <p:spPr>
          <a:xfrm>
            <a:off x="6096000" y="2650560"/>
            <a:ext cx="5373463" cy="9044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200" b="1" i="0" kern="1200" baseline="0" dirty="0">
                <a:solidFill>
                  <a:srgbClr val="1F5CA9"/>
                </a:solidFill>
                <a:latin typeface="K2D" panose="00000500000000000000" pitchFamily="2" charset="-34"/>
                <a:ea typeface="+mn-ea"/>
                <a:cs typeface="+mn-cs"/>
              </a:defRPr>
            </a:lvl1pPr>
          </a:lstStyle>
          <a:p>
            <a:r>
              <a:rPr lang="en-US" dirty="0"/>
              <a:t>Trong </a:t>
            </a:r>
            <a:r>
              <a:rPr lang="en-US" dirty="0" err="1"/>
              <a:t>doanh</a:t>
            </a:r>
            <a:r>
              <a:rPr lang="en-US" dirty="0"/>
              <a:t> </a:t>
            </a:r>
            <a:r>
              <a:rPr lang="en-US" dirty="0" err="1"/>
              <a:t>nghiệp</a:t>
            </a:r>
            <a:r>
              <a:rPr lang="en-US" dirty="0"/>
              <a:t> </a:t>
            </a:r>
            <a:endParaRPr lang="en-US" dirty="0"/>
          </a:p>
        </p:txBody>
      </p:sp>
      <p:sp>
        <p:nvSpPr>
          <p:cNvPr id="9" name="Subtitle 1"/>
          <p:cNvSpPr txBox="1"/>
          <p:nvPr/>
        </p:nvSpPr>
        <p:spPr>
          <a:xfrm>
            <a:off x="6096000" y="3437324"/>
            <a:ext cx="5446086" cy="308477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600" b="0" i="0" kern="1200">
                <a:solidFill>
                  <a:srgbClr val="000000"/>
                </a:solidFill>
                <a:latin typeface="Readex Pro" pitchFamily="2" charset="-78"/>
                <a:ea typeface="+mn-ea"/>
                <a:cs typeface="Readex Pro" pitchFamily="2" charset="-78"/>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tx1"/>
                </a:solidFill>
                <a:latin typeface="Readex Pro" pitchFamily="2" charset="-78"/>
                <a:ea typeface="+mn-ea"/>
                <a:cs typeface="Readex Pro" pitchFamily="2" charset="-78"/>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tx1"/>
                </a:solidFill>
                <a:latin typeface="Readex Pro" pitchFamily="2" charset="-78"/>
                <a:ea typeface="+mn-ea"/>
                <a:cs typeface="Readex Pro" pitchFamily="2" charset="-78"/>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Readex Pro" pitchFamily="2" charset="-78"/>
                <a:ea typeface="+mn-ea"/>
                <a:cs typeface="Readex Pro" pitchFamily="2" charset="-78"/>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tx1"/>
                </a:solidFill>
                <a:latin typeface="Readex Pro" pitchFamily="2" charset="-78"/>
                <a:ea typeface="+mn-ea"/>
                <a:cs typeface="Readex Pro" pitchFamily="2" charset="-78"/>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just">
              <a:buFontTx/>
              <a:buChar char="-"/>
            </a:pPr>
            <a:r>
              <a:rPr lang="en-US" b="1" i="1" dirty="0" err="1"/>
              <a:t>Ghi</a:t>
            </a:r>
            <a:r>
              <a:rPr lang="en-US" b="1" i="1" dirty="0"/>
              <a:t> </a:t>
            </a:r>
            <a:r>
              <a:rPr lang="en-US" b="1" i="1" dirty="0" err="1"/>
              <a:t>các</a:t>
            </a:r>
            <a:r>
              <a:rPr lang="en-US" b="1" i="1" dirty="0"/>
              <a:t> </a:t>
            </a:r>
            <a:r>
              <a:rPr lang="en-US" b="1" i="1" dirty="0" err="1"/>
              <a:t>cuộc</a:t>
            </a:r>
            <a:r>
              <a:rPr lang="en-US" b="1" i="1" dirty="0"/>
              <a:t> </a:t>
            </a:r>
            <a:r>
              <a:rPr lang="en-US" b="1" i="1" dirty="0" err="1"/>
              <a:t>gọi</a:t>
            </a:r>
            <a:r>
              <a:rPr lang="en-US" b="1" i="1" dirty="0"/>
              <a:t>, </a:t>
            </a:r>
            <a:r>
              <a:rPr lang="en-US" b="1" i="1" dirty="0" err="1"/>
              <a:t>cuộc</a:t>
            </a:r>
            <a:r>
              <a:rPr lang="en-US" b="1" i="1" dirty="0"/>
              <a:t> </a:t>
            </a:r>
            <a:r>
              <a:rPr lang="en-US" b="1" i="1" dirty="0" err="1"/>
              <a:t>họp</a:t>
            </a:r>
            <a:r>
              <a:rPr lang="en-US" dirty="0"/>
              <a:t> : </a:t>
            </a:r>
            <a:r>
              <a:rPr lang="en-US" dirty="0" err="1"/>
              <a:t>STT</a:t>
            </a:r>
            <a:r>
              <a:rPr lang="en-US" dirty="0"/>
              <a:t> </a:t>
            </a:r>
            <a:r>
              <a:rPr lang="en-US" dirty="0" err="1"/>
              <a:t>có</a:t>
            </a:r>
            <a:r>
              <a:rPr lang="en-US" dirty="0"/>
              <a:t> </a:t>
            </a:r>
            <a:r>
              <a:rPr lang="en-US" dirty="0" err="1"/>
              <a:t>thể</a:t>
            </a:r>
            <a:r>
              <a:rPr lang="en-US" dirty="0"/>
              <a:t> </a:t>
            </a:r>
            <a:r>
              <a:rPr lang="en-US" dirty="0" err="1"/>
              <a:t>tự</a:t>
            </a:r>
            <a:r>
              <a:rPr lang="en-US" dirty="0"/>
              <a:t> </a:t>
            </a:r>
            <a:r>
              <a:rPr lang="en-US" dirty="0" err="1"/>
              <a:t>động</a:t>
            </a:r>
            <a:r>
              <a:rPr lang="en-US" dirty="0"/>
              <a:t> </a:t>
            </a:r>
            <a:r>
              <a:rPr lang="en-US" dirty="0" err="1"/>
              <a:t>chuyển</a:t>
            </a:r>
            <a:r>
              <a:rPr lang="en-US" dirty="0"/>
              <a:t> </a:t>
            </a:r>
            <a:r>
              <a:rPr lang="en-US" dirty="0" err="1"/>
              <a:t>đổi</a:t>
            </a:r>
            <a:r>
              <a:rPr lang="en-US" dirty="0"/>
              <a:t> </a:t>
            </a:r>
            <a:r>
              <a:rPr lang="en-US" dirty="0" err="1"/>
              <a:t>cuộc</a:t>
            </a:r>
            <a:r>
              <a:rPr lang="en-US" dirty="0"/>
              <a:t> </a:t>
            </a:r>
            <a:r>
              <a:rPr lang="en-US" dirty="0" err="1"/>
              <a:t>gọi</a:t>
            </a:r>
            <a:r>
              <a:rPr lang="en-US" dirty="0"/>
              <a:t> </a:t>
            </a:r>
            <a:r>
              <a:rPr lang="en-US" dirty="0" err="1"/>
              <a:t>và</a:t>
            </a:r>
            <a:r>
              <a:rPr lang="en-US" dirty="0"/>
              <a:t> </a:t>
            </a:r>
            <a:r>
              <a:rPr lang="en-US" dirty="0" err="1"/>
              <a:t>cuộc</a:t>
            </a:r>
            <a:r>
              <a:rPr lang="en-US" dirty="0"/>
              <a:t> </a:t>
            </a:r>
            <a:r>
              <a:rPr lang="en-US" dirty="0" err="1"/>
              <a:t>họp</a:t>
            </a:r>
            <a:r>
              <a:rPr lang="en-US" dirty="0"/>
              <a:t> </a:t>
            </a:r>
            <a:r>
              <a:rPr lang="en-US" dirty="0" err="1"/>
              <a:t>của</a:t>
            </a:r>
            <a:r>
              <a:rPr lang="en-US" dirty="0"/>
              <a:t> </a:t>
            </a:r>
            <a:r>
              <a:rPr lang="en-US" dirty="0" err="1"/>
              <a:t>khách</a:t>
            </a:r>
            <a:r>
              <a:rPr lang="en-US" dirty="0"/>
              <a:t> </a:t>
            </a:r>
            <a:r>
              <a:rPr lang="en-US" dirty="0" err="1"/>
              <a:t>hàng</a:t>
            </a:r>
            <a:r>
              <a:rPr lang="en-US" dirty="0"/>
              <a:t> </a:t>
            </a:r>
            <a:r>
              <a:rPr lang="en-US" dirty="0" err="1"/>
              <a:t>thành</a:t>
            </a:r>
            <a:r>
              <a:rPr lang="en-US" dirty="0"/>
              <a:t> </a:t>
            </a:r>
            <a:r>
              <a:rPr lang="en-US" dirty="0" err="1"/>
              <a:t>văn</a:t>
            </a:r>
            <a:r>
              <a:rPr lang="en-US" dirty="0"/>
              <a:t> </a:t>
            </a:r>
            <a:r>
              <a:rPr lang="en-US" dirty="0" err="1"/>
              <a:t>bản</a:t>
            </a:r>
            <a:r>
              <a:rPr lang="en-US" dirty="0"/>
              <a:t>.</a:t>
            </a:r>
            <a:endParaRPr lang="en-US" dirty="0"/>
          </a:p>
          <a:p>
            <a:pPr marL="285750" indent="-285750" algn="just">
              <a:buFontTx/>
              <a:buChar char="-"/>
            </a:pPr>
            <a:r>
              <a:rPr lang="en-US" b="1" i="1" dirty="0" err="1"/>
              <a:t>Phân</a:t>
            </a:r>
            <a:r>
              <a:rPr lang="en-US" b="1" i="1" dirty="0"/>
              <a:t> </a:t>
            </a:r>
            <a:r>
              <a:rPr lang="en-US" b="1" i="1" dirty="0" err="1"/>
              <a:t>tích</a:t>
            </a:r>
            <a:r>
              <a:rPr lang="en-US" b="1" i="1" dirty="0"/>
              <a:t> </a:t>
            </a:r>
            <a:r>
              <a:rPr lang="en-US" b="1" i="1" dirty="0" err="1"/>
              <a:t>tương</a:t>
            </a:r>
            <a:r>
              <a:rPr lang="en-US" b="1" i="1" dirty="0"/>
              <a:t> </a:t>
            </a:r>
            <a:r>
              <a:rPr lang="en-US" b="1" i="1" dirty="0" err="1"/>
              <a:t>tác</a:t>
            </a:r>
            <a:r>
              <a:rPr lang="en-US" b="1" i="1" dirty="0"/>
              <a:t> </a:t>
            </a:r>
            <a:r>
              <a:rPr lang="en-US" b="1" i="1" dirty="0" err="1"/>
              <a:t>khách</a:t>
            </a:r>
            <a:r>
              <a:rPr lang="en-US" b="1" i="1" dirty="0"/>
              <a:t> </a:t>
            </a:r>
            <a:r>
              <a:rPr lang="en-US" b="1" i="1" dirty="0" err="1"/>
              <a:t>hàng</a:t>
            </a:r>
            <a:r>
              <a:rPr lang="en-US" b="1" i="1" dirty="0"/>
              <a:t> </a:t>
            </a:r>
            <a:r>
              <a:rPr lang="en-US" dirty="0"/>
              <a:t>: </a:t>
            </a:r>
            <a:r>
              <a:rPr lang="en-US" dirty="0" err="1"/>
              <a:t>STT</a:t>
            </a:r>
            <a:r>
              <a:rPr lang="en-US" dirty="0"/>
              <a:t> </a:t>
            </a:r>
            <a:r>
              <a:rPr lang="en-US" dirty="0" err="1"/>
              <a:t>phân</a:t>
            </a:r>
            <a:r>
              <a:rPr lang="en-US" dirty="0"/>
              <a:t> </a:t>
            </a:r>
            <a:r>
              <a:rPr lang="en-US" dirty="0" err="1"/>
              <a:t>tích</a:t>
            </a:r>
            <a:r>
              <a:rPr lang="en-US" dirty="0"/>
              <a:t> </a:t>
            </a:r>
            <a:r>
              <a:rPr lang="en-US" dirty="0" err="1"/>
              <a:t>tương</a:t>
            </a:r>
            <a:r>
              <a:rPr lang="en-US" dirty="0"/>
              <a:t> </a:t>
            </a:r>
            <a:r>
              <a:rPr lang="en-US" dirty="0" err="1"/>
              <a:t>tác</a:t>
            </a:r>
            <a:r>
              <a:rPr lang="en-US" dirty="0"/>
              <a:t> </a:t>
            </a:r>
            <a:r>
              <a:rPr lang="en-US" dirty="0" err="1"/>
              <a:t>giữa</a:t>
            </a:r>
            <a:r>
              <a:rPr lang="en-US" dirty="0"/>
              <a:t> </a:t>
            </a:r>
            <a:r>
              <a:rPr lang="en-US" dirty="0" err="1"/>
              <a:t>doanh</a:t>
            </a:r>
            <a:r>
              <a:rPr lang="en-US" dirty="0"/>
              <a:t> </a:t>
            </a:r>
            <a:r>
              <a:rPr lang="en-US" dirty="0" err="1"/>
              <a:t>nghiệp</a:t>
            </a:r>
            <a:r>
              <a:rPr lang="en-US" dirty="0"/>
              <a:t> </a:t>
            </a:r>
            <a:r>
              <a:rPr lang="en-US" dirty="0" err="1"/>
              <a:t>và</a:t>
            </a:r>
            <a:r>
              <a:rPr lang="en-US" dirty="0"/>
              <a:t> </a:t>
            </a:r>
            <a:r>
              <a:rPr lang="en-US" dirty="0" err="1"/>
              <a:t>khách</a:t>
            </a:r>
            <a:r>
              <a:rPr lang="en-US" dirty="0"/>
              <a:t> </a:t>
            </a:r>
            <a:r>
              <a:rPr lang="en-US" dirty="0" err="1"/>
              <a:t>hàng</a:t>
            </a:r>
            <a:r>
              <a:rPr lang="en-US" dirty="0"/>
              <a:t> </a:t>
            </a:r>
            <a:r>
              <a:rPr lang="en-US" dirty="0" err="1"/>
              <a:t>để</a:t>
            </a:r>
            <a:r>
              <a:rPr lang="en-US" dirty="0"/>
              <a:t> </a:t>
            </a:r>
            <a:r>
              <a:rPr lang="en-US" dirty="0" err="1"/>
              <a:t>hiểu</a:t>
            </a:r>
            <a:r>
              <a:rPr lang="en-US" dirty="0"/>
              <a:t> </a:t>
            </a:r>
            <a:r>
              <a:rPr lang="en-US" dirty="0" err="1"/>
              <a:t>rõ</a:t>
            </a:r>
            <a:r>
              <a:rPr lang="en-US" dirty="0"/>
              <a:t> </a:t>
            </a:r>
            <a:r>
              <a:rPr lang="en-US" dirty="0" err="1"/>
              <a:t>hơn</a:t>
            </a:r>
            <a:r>
              <a:rPr lang="en-US" dirty="0"/>
              <a:t> </a:t>
            </a:r>
            <a:r>
              <a:rPr lang="en-US" dirty="0" err="1"/>
              <a:t>về</a:t>
            </a:r>
            <a:r>
              <a:rPr lang="en-US" dirty="0"/>
              <a:t> </a:t>
            </a:r>
            <a:r>
              <a:rPr lang="en-US" dirty="0" err="1"/>
              <a:t>nhu</a:t>
            </a:r>
            <a:r>
              <a:rPr lang="en-US" dirty="0"/>
              <a:t> </a:t>
            </a:r>
            <a:r>
              <a:rPr lang="en-US" dirty="0" err="1"/>
              <a:t>cầu</a:t>
            </a:r>
            <a:r>
              <a:rPr lang="en-US" dirty="0"/>
              <a:t>, </a:t>
            </a:r>
            <a:r>
              <a:rPr lang="en-US" dirty="0" err="1"/>
              <a:t>phản</a:t>
            </a:r>
            <a:r>
              <a:rPr lang="en-US" dirty="0"/>
              <a:t> </a:t>
            </a:r>
            <a:r>
              <a:rPr lang="en-US" dirty="0" err="1"/>
              <a:t>hồi</a:t>
            </a:r>
            <a:r>
              <a:rPr lang="en-US" dirty="0"/>
              <a:t> </a:t>
            </a:r>
            <a:r>
              <a:rPr lang="en-US" dirty="0" err="1"/>
              <a:t>và</a:t>
            </a:r>
            <a:r>
              <a:rPr lang="en-US" dirty="0"/>
              <a:t> </a:t>
            </a:r>
            <a:r>
              <a:rPr lang="en-US" dirty="0" err="1"/>
              <a:t>thái</a:t>
            </a:r>
            <a:r>
              <a:rPr lang="en-US" dirty="0"/>
              <a:t> </a:t>
            </a:r>
            <a:r>
              <a:rPr lang="en-US" dirty="0" err="1"/>
              <a:t>độ</a:t>
            </a:r>
            <a:r>
              <a:rPr lang="en-US" dirty="0"/>
              <a:t> </a:t>
            </a:r>
            <a:r>
              <a:rPr lang="en-US" dirty="0" err="1"/>
              <a:t>khách</a:t>
            </a:r>
            <a:r>
              <a:rPr lang="en-US" dirty="0"/>
              <a:t> </a:t>
            </a:r>
            <a:r>
              <a:rPr lang="en-US" dirty="0" err="1"/>
              <a:t>hàng</a:t>
            </a:r>
            <a:r>
              <a:rPr lang="en-US" dirty="0"/>
              <a:t>.</a:t>
            </a:r>
            <a:endParaRPr lang="en-US" dirty="0"/>
          </a:p>
          <a:p>
            <a:pPr marL="285750" indent="-285750" algn="just">
              <a:buFontTx/>
              <a:buChar char="-"/>
            </a:pPr>
            <a:r>
              <a:rPr lang="en-US" b="1" i="1" dirty="0" err="1"/>
              <a:t>Đo</a:t>
            </a:r>
            <a:r>
              <a:rPr lang="en-US" b="1" i="1" dirty="0"/>
              <a:t> </a:t>
            </a:r>
            <a:r>
              <a:rPr lang="en-US" b="1" i="1" dirty="0" err="1"/>
              <a:t>lường</a:t>
            </a:r>
            <a:r>
              <a:rPr lang="en-US" b="1" i="1" dirty="0"/>
              <a:t> </a:t>
            </a:r>
            <a:r>
              <a:rPr lang="en-US" b="1" i="1" dirty="0" err="1"/>
              <a:t>hiệu</a:t>
            </a:r>
            <a:r>
              <a:rPr lang="en-US" b="1" i="1" dirty="0"/>
              <a:t> </a:t>
            </a:r>
            <a:r>
              <a:rPr lang="en-US" b="1" i="1" dirty="0" err="1"/>
              <a:t>suất</a:t>
            </a:r>
            <a:r>
              <a:rPr lang="en-US" b="1" i="1" dirty="0"/>
              <a:t> </a:t>
            </a:r>
            <a:r>
              <a:rPr lang="en-US" b="1" i="1" dirty="0" err="1"/>
              <a:t>nhân</a:t>
            </a:r>
            <a:r>
              <a:rPr lang="en-US" b="1" i="1" dirty="0"/>
              <a:t> </a:t>
            </a:r>
            <a:r>
              <a:rPr lang="en-US" b="1" i="1" dirty="0" err="1"/>
              <a:t>viên</a:t>
            </a:r>
            <a:r>
              <a:rPr lang="en-US" b="1" i="1" dirty="0"/>
              <a:t> </a:t>
            </a:r>
            <a:r>
              <a:rPr lang="en-US" dirty="0"/>
              <a:t>: </a:t>
            </a:r>
            <a:r>
              <a:rPr lang="en-US" dirty="0" err="1"/>
              <a:t>STT</a:t>
            </a:r>
            <a:r>
              <a:rPr lang="en-US" dirty="0"/>
              <a:t> </a:t>
            </a:r>
            <a:r>
              <a:rPr lang="en-US" dirty="0" err="1"/>
              <a:t>được</a:t>
            </a:r>
            <a:r>
              <a:rPr lang="en-US" dirty="0"/>
              <a:t> </a:t>
            </a:r>
            <a:r>
              <a:rPr lang="en-US" dirty="0" err="1"/>
              <a:t>sử</a:t>
            </a:r>
            <a:r>
              <a:rPr lang="en-US" dirty="0"/>
              <a:t> </a:t>
            </a:r>
            <a:r>
              <a:rPr lang="en-US" dirty="0" err="1"/>
              <a:t>dụng</a:t>
            </a:r>
            <a:r>
              <a:rPr lang="en-US" dirty="0"/>
              <a:t> </a:t>
            </a:r>
            <a:r>
              <a:rPr lang="en-US" dirty="0" err="1"/>
              <a:t>để</a:t>
            </a:r>
            <a:r>
              <a:rPr lang="en-US" dirty="0"/>
              <a:t> </a:t>
            </a:r>
            <a:r>
              <a:rPr lang="en-US" dirty="0" err="1"/>
              <a:t>theo</a:t>
            </a:r>
            <a:r>
              <a:rPr lang="en-US" dirty="0"/>
              <a:t> </a:t>
            </a:r>
            <a:r>
              <a:rPr lang="en-US" dirty="0" err="1"/>
              <a:t>dõi</a:t>
            </a:r>
            <a:r>
              <a:rPr lang="en-US" dirty="0"/>
              <a:t> </a:t>
            </a:r>
            <a:r>
              <a:rPr lang="en-US" dirty="0" err="1"/>
              <a:t>và</a:t>
            </a:r>
            <a:r>
              <a:rPr lang="en-US" dirty="0"/>
              <a:t> </a:t>
            </a:r>
            <a:r>
              <a:rPr lang="en-US" dirty="0" err="1"/>
              <a:t>đánh</a:t>
            </a:r>
            <a:r>
              <a:rPr lang="en-US" dirty="0"/>
              <a:t> </a:t>
            </a:r>
            <a:r>
              <a:rPr lang="en-US" dirty="0" err="1"/>
              <a:t>giá</a:t>
            </a:r>
            <a:r>
              <a:rPr lang="en-US" dirty="0"/>
              <a:t> </a:t>
            </a:r>
            <a:r>
              <a:rPr lang="en-US" dirty="0" err="1"/>
              <a:t>nhân</a:t>
            </a:r>
            <a:r>
              <a:rPr lang="en-US" dirty="0"/>
              <a:t> </a:t>
            </a:r>
            <a:r>
              <a:rPr lang="en-US" dirty="0" err="1"/>
              <a:t>viên</a:t>
            </a:r>
            <a:r>
              <a:rPr lang="en-US" dirty="0"/>
              <a:t> </a:t>
            </a:r>
            <a:r>
              <a:rPr lang="en-US" dirty="0" err="1"/>
              <a:t>thông</a:t>
            </a:r>
            <a:r>
              <a:rPr lang="en-US" dirty="0"/>
              <a:t> qua </a:t>
            </a:r>
            <a:r>
              <a:rPr lang="en-US" dirty="0" err="1"/>
              <a:t>cuộc</a:t>
            </a:r>
            <a:r>
              <a:rPr lang="en-US" dirty="0"/>
              <a:t> </a:t>
            </a:r>
            <a:r>
              <a:rPr lang="en-US" dirty="0" err="1"/>
              <a:t>gọi</a:t>
            </a:r>
            <a:r>
              <a:rPr lang="en-US" dirty="0"/>
              <a:t> </a:t>
            </a:r>
            <a:r>
              <a:rPr lang="en-US" dirty="0" err="1"/>
              <a:t>và</a:t>
            </a:r>
            <a:r>
              <a:rPr lang="en-US" dirty="0"/>
              <a:t> </a:t>
            </a:r>
            <a:r>
              <a:rPr lang="en-US" dirty="0" err="1"/>
              <a:t>cuộc</a:t>
            </a:r>
            <a:r>
              <a:rPr lang="en-US" dirty="0"/>
              <a:t> </a:t>
            </a:r>
            <a:r>
              <a:rPr lang="en-US" dirty="0" err="1"/>
              <a:t>họp</a:t>
            </a:r>
            <a:r>
              <a:rPr lang="en-US" dirty="0"/>
              <a:t>.</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Demo_CT19003N11">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47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CẢM</a:t>
            </a:r>
            <a:r>
              <a:rPr lang="en-US" dirty="0"/>
              <a:t> </a:t>
            </a:r>
            <a:r>
              <a:rPr lang="en-US" dirty="0" err="1"/>
              <a:t>ƠN</a:t>
            </a:r>
            <a:endParaRPr lang="en-US" dirty="0"/>
          </a:p>
        </p:txBody>
      </p:sp>
      <p:sp>
        <p:nvSpPr>
          <p:cNvPr id="3" name="Subtitle 2"/>
          <p:cNvSpPr>
            <a:spLocks noGrp="1"/>
          </p:cNvSpPr>
          <p:nvPr>
            <p:ph type="subTitle" idx="1"/>
          </p:nvPr>
        </p:nvSpPr>
        <p:spPr/>
        <p:txBody>
          <a:bodyPr/>
          <a:lstStyle/>
          <a:p>
            <a:r>
              <a:rPr lang="en-US"/>
              <a:t>Thank you</a:t>
            </a:r>
            <a:endParaRPr lang="en-US"/>
          </a:p>
        </p:txBody>
      </p:sp>
      <p:sp>
        <p:nvSpPr>
          <p:cNvPr id="4" name="Text Box 3"/>
          <p:cNvSpPr txBox="1"/>
          <p:nvPr/>
        </p:nvSpPr>
        <p:spPr>
          <a:xfrm>
            <a:off x="2979420" y="4563745"/>
            <a:ext cx="5823585" cy="805815"/>
          </a:xfrm>
          <a:prstGeom prst="rect">
            <a:avLst/>
          </a:prstGeom>
          <a:noFill/>
        </p:spPr>
        <p:txBody>
          <a:bodyPr wrap="square" rtlCol="0">
            <a:noAutofit/>
          </a:bodyPr>
          <a:p>
            <a:r>
              <a:rPr lang="en-US" sz="2400" b="1">
                <a:solidFill>
                  <a:schemeClr val="bg1"/>
                </a:solidFill>
              </a:rPr>
              <a:t>https://github.com/Sona1102/CT19003N11</a:t>
            </a:r>
            <a:endParaRPr lang="en-US" sz="2400" b="1">
              <a:solidFill>
                <a:schemeClr val="bg1"/>
              </a:solidFill>
            </a:endParaRPr>
          </a:p>
        </p:txBody>
      </p:sp>
      <p:pic>
        <p:nvPicPr>
          <p:cNvPr id="7" name="Picture Placeholder 6" descr="GitHub-logo"/>
          <p:cNvPicPr>
            <a:picLocks noChangeAspect="1"/>
          </p:cNvPicPr>
          <p:nvPr>
            <p:ph type="pic" sz="quarter" idx="12"/>
          </p:nvPr>
        </p:nvPicPr>
        <p:blipFill>
          <a:blip r:embed="rId1"/>
          <a:stretch>
            <a:fillRect/>
          </a:stretch>
        </p:blipFill>
        <p:spPr>
          <a:xfrm>
            <a:off x="2073275" y="4398010"/>
            <a:ext cx="1217930" cy="6851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1976</Words>
  <Application>WPS Presentation</Application>
  <PresentationFormat>Widescreen</PresentationFormat>
  <Paragraphs>65</Paragraphs>
  <Slides>8</Slides>
  <Notes>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8</vt:i4>
      </vt:variant>
    </vt:vector>
  </HeadingPairs>
  <TitlesOfParts>
    <vt:vector size="20" baseType="lpstr">
      <vt:lpstr>Arial</vt:lpstr>
      <vt:lpstr>SimSun</vt:lpstr>
      <vt:lpstr>Wingdings</vt:lpstr>
      <vt:lpstr>K2D</vt:lpstr>
      <vt:lpstr>Readex Pro</vt:lpstr>
      <vt:lpstr>Barlow</vt:lpstr>
      <vt:lpstr>Segoe Print</vt:lpstr>
      <vt:lpstr>Calibri</vt:lpstr>
      <vt:lpstr>Times New Roman</vt:lpstr>
      <vt:lpstr>Microsoft YaHei</vt:lpstr>
      <vt:lpstr>Arial Unicode MS</vt:lpstr>
      <vt:lpstr>Office Theme</vt:lpstr>
      <vt:lpstr>Nhập môn trí tuệ nhân tạo</vt:lpstr>
      <vt:lpstr>Speech to text là gì ?</vt:lpstr>
      <vt:lpstr>Cách thức hoạt động</vt:lpstr>
      <vt:lpstr>PowerPoint 演示文稿</vt:lpstr>
      <vt:lpstr>PowerPoint 演示文稿</vt:lpstr>
      <vt:lpstr>Ứng dụng vào lĩnh vực mới </vt:lpstr>
      <vt:lpstr>PowerPoint 演示文稿</vt:lpstr>
      <vt:lpstr>CẢM ƠN</vt:lpstr>
    </vt:vector>
  </TitlesOfParts>
  <Company>Can Tho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PowerPointTemplate_Blank</dc:title>
  <dc:creator>CTU Media</dc:creator>
  <cp:lastModifiedBy>Chau So Na B2205890</cp:lastModifiedBy>
  <cp:revision>249</cp:revision>
  <dcterms:created xsi:type="dcterms:W3CDTF">2022-07-01T08:15:00Z</dcterms:created>
  <dcterms:modified xsi:type="dcterms:W3CDTF">2024-09-14T05:32:46Z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4813142FCEEF4FE6B8315F2678706698_13</vt:lpwstr>
  </property>
  <property fmtid="{D5CDD505-2E9C-101B-9397-08002B2CF9AE}" pid="3" name="KSOProductBuildVer">
    <vt:lpwstr>1033-12.2.0.18165</vt:lpwstr>
  </property>
</Properties>
</file>

<file path=docProps/thumbnail.jpeg>
</file>